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1" r:id="rId5"/>
    <p:sldMasterId id="2147483733" r:id="rId6"/>
    <p:sldMasterId id="2147483745" r:id="rId7"/>
    <p:sldMasterId id="2147483807" r:id="rId8"/>
    <p:sldMasterId id="2147483855" r:id="rId9"/>
    <p:sldMasterId id="2147483891" r:id="rId10"/>
    <p:sldMasterId id="2147483927" r:id="rId11"/>
    <p:sldMasterId id="2147483951" r:id="rId12"/>
    <p:sldMasterId id="2147483963" r:id="rId13"/>
    <p:sldMasterId id="2147483975" r:id="rId14"/>
    <p:sldMasterId id="2147483987" r:id="rId15"/>
  </p:sldMasterIdLst>
  <p:notesMasterIdLst>
    <p:notesMasterId r:id="rId29"/>
  </p:notesMasterIdLst>
  <p:sldIdLst>
    <p:sldId id="1105" r:id="rId16"/>
    <p:sldId id="1132" r:id="rId17"/>
    <p:sldId id="1133" r:id="rId18"/>
    <p:sldId id="1094" r:id="rId19"/>
    <p:sldId id="1095" r:id="rId20"/>
    <p:sldId id="1096" r:id="rId21"/>
    <p:sldId id="1101" r:id="rId22"/>
    <p:sldId id="1102" r:id="rId23"/>
    <p:sldId id="1103" r:id="rId24"/>
    <p:sldId id="1104" r:id="rId25"/>
    <p:sldId id="1080" r:id="rId26"/>
    <p:sldId id="1081" r:id="rId27"/>
    <p:sldId id="1135" r:id="rId28"/>
  </p:sldIdLst>
  <p:sldSz cx="13430250" cy="7561263"/>
  <p:notesSz cx="6858000" cy="9144000"/>
  <p:defaultTextStyle>
    <a:defPPr>
      <a:defRPr lang="sv-SE"/>
    </a:defPPr>
    <a:lvl1pPr marL="0" algn="l" defTabSz="1199423" rtl="0" eaLnBrk="1" latinLnBrk="0" hangingPunct="1">
      <a:defRPr sz="2400" kern="1200">
        <a:solidFill>
          <a:schemeClr val="tx1"/>
        </a:solidFill>
        <a:latin typeface="+mn-lt"/>
        <a:ea typeface="+mn-ea"/>
        <a:cs typeface="+mn-cs"/>
      </a:defRPr>
    </a:lvl1pPr>
    <a:lvl2pPr marL="599712" algn="l" defTabSz="1199423" rtl="0" eaLnBrk="1" latinLnBrk="0" hangingPunct="1">
      <a:defRPr sz="2400" kern="1200">
        <a:solidFill>
          <a:schemeClr val="tx1"/>
        </a:solidFill>
        <a:latin typeface="+mn-lt"/>
        <a:ea typeface="+mn-ea"/>
        <a:cs typeface="+mn-cs"/>
      </a:defRPr>
    </a:lvl2pPr>
    <a:lvl3pPr marL="1199423" algn="l" defTabSz="1199423" rtl="0" eaLnBrk="1" latinLnBrk="0" hangingPunct="1">
      <a:defRPr sz="2400" kern="1200">
        <a:solidFill>
          <a:schemeClr val="tx1"/>
        </a:solidFill>
        <a:latin typeface="+mn-lt"/>
        <a:ea typeface="+mn-ea"/>
        <a:cs typeface="+mn-cs"/>
      </a:defRPr>
    </a:lvl3pPr>
    <a:lvl4pPr marL="1799135" algn="l" defTabSz="1199423" rtl="0" eaLnBrk="1" latinLnBrk="0" hangingPunct="1">
      <a:defRPr sz="2400" kern="1200">
        <a:solidFill>
          <a:schemeClr val="tx1"/>
        </a:solidFill>
        <a:latin typeface="+mn-lt"/>
        <a:ea typeface="+mn-ea"/>
        <a:cs typeface="+mn-cs"/>
      </a:defRPr>
    </a:lvl4pPr>
    <a:lvl5pPr marL="2398847" algn="l" defTabSz="1199423" rtl="0" eaLnBrk="1" latinLnBrk="0" hangingPunct="1">
      <a:defRPr sz="2400" kern="1200">
        <a:solidFill>
          <a:schemeClr val="tx1"/>
        </a:solidFill>
        <a:latin typeface="+mn-lt"/>
        <a:ea typeface="+mn-ea"/>
        <a:cs typeface="+mn-cs"/>
      </a:defRPr>
    </a:lvl5pPr>
    <a:lvl6pPr marL="2998558" algn="l" defTabSz="1199423" rtl="0" eaLnBrk="1" latinLnBrk="0" hangingPunct="1">
      <a:defRPr sz="2400" kern="1200">
        <a:solidFill>
          <a:schemeClr val="tx1"/>
        </a:solidFill>
        <a:latin typeface="+mn-lt"/>
        <a:ea typeface="+mn-ea"/>
        <a:cs typeface="+mn-cs"/>
      </a:defRPr>
    </a:lvl6pPr>
    <a:lvl7pPr marL="3598270" algn="l" defTabSz="1199423" rtl="0" eaLnBrk="1" latinLnBrk="0" hangingPunct="1">
      <a:defRPr sz="2400" kern="1200">
        <a:solidFill>
          <a:schemeClr val="tx1"/>
        </a:solidFill>
        <a:latin typeface="+mn-lt"/>
        <a:ea typeface="+mn-ea"/>
        <a:cs typeface="+mn-cs"/>
      </a:defRPr>
    </a:lvl7pPr>
    <a:lvl8pPr marL="4197980" algn="l" defTabSz="1199423" rtl="0" eaLnBrk="1" latinLnBrk="0" hangingPunct="1">
      <a:defRPr sz="2400" kern="1200">
        <a:solidFill>
          <a:schemeClr val="tx1"/>
        </a:solidFill>
        <a:latin typeface="+mn-lt"/>
        <a:ea typeface="+mn-ea"/>
        <a:cs typeface="+mn-cs"/>
      </a:defRPr>
    </a:lvl8pPr>
    <a:lvl9pPr marL="4797693" algn="l" defTabSz="1199423"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94">
          <p15:clr>
            <a:srgbClr val="A4A3A4"/>
          </p15:clr>
        </p15:guide>
        <p15:guide id="2" orient="horz" pos="224">
          <p15:clr>
            <a:srgbClr val="A4A3A4"/>
          </p15:clr>
        </p15:guide>
        <p15:guide id="3" orient="horz" pos="4284">
          <p15:clr>
            <a:srgbClr val="A4A3A4"/>
          </p15:clr>
        </p15:guide>
        <p15:guide id="4" pos="4230">
          <p15:clr>
            <a:srgbClr val="A4A3A4"/>
          </p15:clr>
        </p15:guide>
        <p15:guide id="5" pos="576">
          <p15:clr>
            <a:srgbClr val="A4A3A4"/>
          </p15:clr>
        </p15:guide>
        <p15:guide id="6" pos="2231">
          <p15:clr>
            <a:srgbClr val="A4A3A4"/>
          </p15:clr>
        </p15:guide>
        <p15:guide id="7" pos="2459">
          <p15:clr>
            <a:srgbClr val="A4A3A4"/>
          </p15:clr>
        </p15:guide>
        <p15:guide id="8" pos="4121">
          <p15:clr>
            <a:srgbClr val="A4A3A4"/>
          </p15:clr>
        </p15:guide>
        <p15:guide id="9" pos="4348">
          <p15:clr>
            <a:srgbClr val="A4A3A4"/>
          </p15:clr>
        </p15:guide>
        <p15:guide id="10" pos="6011">
          <p15:clr>
            <a:srgbClr val="A4A3A4"/>
          </p15:clr>
        </p15:guide>
        <p15:guide id="11" pos="6238">
          <p15:clr>
            <a:srgbClr val="A4A3A4"/>
          </p15:clr>
        </p15:guide>
        <p15:guide id="12" pos="7897">
          <p15:clr>
            <a:srgbClr val="A4A3A4"/>
          </p15:clr>
        </p15:guide>
        <p15:guide id="13" pos="60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6E3D"/>
    <a:srgbClr val="D6D050"/>
    <a:srgbClr val="F940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62F693-C8DB-42F9-9486-A7889A4175AB}" v="101" dt="2025-04-19T06:16:12.242"/>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01" autoAdjust="0"/>
    <p:restoredTop sz="95847" autoAdjust="0"/>
  </p:normalViewPr>
  <p:slideViewPr>
    <p:cSldViewPr snapToGrid="0">
      <p:cViewPr varScale="1">
        <p:scale>
          <a:sx n="72" d="100"/>
          <a:sy n="72" d="100"/>
        </p:scale>
        <p:origin x="691" y="58"/>
      </p:cViewPr>
      <p:guideLst>
        <p:guide orient="horz" pos="1694"/>
        <p:guide orient="horz" pos="224"/>
        <p:guide orient="horz" pos="4284"/>
        <p:guide pos="4230"/>
        <p:guide pos="576"/>
        <p:guide pos="2231"/>
        <p:guide pos="2459"/>
        <p:guide pos="4121"/>
        <p:guide pos="4348"/>
        <p:guide pos="6011"/>
        <p:guide pos="6238"/>
        <p:guide pos="7897"/>
        <p:guide pos="6012"/>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52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slide" Target="slides/slide6.xml"/><Relationship Id="rId34"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Master" Target="slideMasters/slideMaster12.xml"/><Relationship Id="rId23" Type="http://schemas.openxmlformats.org/officeDocument/2006/relationships/slide" Target="slides/slide8.xml"/><Relationship Id="rId28" Type="http://schemas.openxmlformats.org/officeDocument/2006/relationships/slide" Target="slides/slide13.xml"/><Relationship Id="rId10" Type="http://schemas.openxmlformats.org/officeDocument/2006/relationships/slideMaster" Target="slideMasters/slideMaster7.xml"/><Relationship Id="rId19" Type="http://schemas.openxmlformats.org/officeDocument/2006/relationships/slide" Target="slides/slide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38A735-C2CA-48F6-878B-68A0D06255D5}" type="datetimeFigureOut">
              <a:rPr lang="sv-SE" smtClean="0"/>
              <a:t>2025-05-20</a:t>
            </a:fld>
            <a:endParaRPr lang="sv-SE"/>
          </a:p>
        </p:txBody>
      </p:sp>
      <p:sp>
        <p:nvSpPr>
          <p:cNvPr id="4" name="Platshållare för bildobjekt 3"/>
          <p:cNvSpPr>
            <a:spLocks noGrp="1" noRot="1" noChangeAspect="1"/>
          </p:cNvSpPr>
          <p:nvPr>
            <p:ph type="sldImg" idx="2"/>
          </p:nvPr>
        </p:nvSpPr>
        <p:spPr>
          <a:xfrm>
            <a:off x="384175" y="685800"/>
            <a:ext cx="608965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42CF4D-7ACE-4B35-82DF-6C8898A25797}" type="slidenum">
              <a:rPr lang="sv-SE" smtClean="0"/>
              <a:t>‹#›</a:t>
            </a:fld>
            <a:endParaRPr lang="sv-SE"/>
          </a:p>
        </p:txBody>
      </p:sp>
    </p:spTree>
    <p:extLst>
      <p:ext uri="{BB962C8B-B14F-4D97-AF65-F5344CB8AC3E}">
        <p14:creationId xmlns:p14="http://schemas.microsoft.com/office/powerpoint/2010/main" val="1990734467"/>
      </p:ext>
    </p:extLst>
  </p:cSld>
  <p:clrMap bg1="lt1" tx1="dk1" bg2="lt2" tx2="dk2" accent1="accent1" accent2="accent2" accent3="accent3" accent4="accent4" accent5="accent5" accent6="accent6" hlink="hlink" folHlink="folHlink"/>
  <p:notesStyle>
    <a:lvl1pPr marL="0" algn="l" defTabSz="1199423" rtl="0" eaLnBrk="1" latinLnBrk="0" hangingPunct="1">
      <a:defRPr sz="1600" kern="1200">
        <a:solidFill>
          <a:schemeClr val="tx1"/>
        </a:solidFill>
        <a:latin typeface="+mn-lt"/>
        <a:ea typeface="+mn-ea"/>
        <a:cs typeface="+mn-cs"/>
      </a:defRPr>
    </a:lvl1pPr>
    <a:lvl2pPr marL="599712" algn="l" defTabSz="1199423" rtl="0" eaLnBrk="1" latinLnBrk="0" hangingPunct="1">
      <a:defRPr sz="1600" kern="1200">
        <a:solidFill>
          <a:schemeClr val="tx1"/>
        </a:solidFill>
        <a:latin typeface="+mn-lt"/>
        <a:ea typeface="+mn-ea"/>
        <a:cs typeface="+mn-cs"/>
      </a:defRPr>
    </a:lvl2pPr>
    <a:lvl3pPr marL="1199423" algn="l" defTabSz="1199423" rtl="0" eaLnBrk="1" latinLnBrk="0" hangingPunct="1">
      <a:defRPr sz="1600" kern="1200">
        <a:solidFill>
          <a:schemeClr val="tx1"/>
        </a:solidFill>
        <a:latin typeface="+mn-lt"/>
        <a:ea typeface="+mn-ea"/>
        <a:cs typeface="+mn-cs"/>
      </a:defRPr>
    </a:lvl3pPr>
    <a:lvl4pPr marL="1799135" algn="l" defTabSz="1199423" rtl="0" eaLnBrk="1" latinLnBrk="0" hangingPunct="1">
      <a:defRPr sz="1600" kern="1200">
        <a:solidFill>
          <a:schemeClr val="tx1"/>
        </a:solidFill>
        <a:latin typeface="+mn-lt"/>
        <a:ea typeface="+mn-ea"/>
        <a:cs typeface="+mn-cs"/>
      </a:defRPr>
    </a:lvl4pPr>
    <a:lvl5pPr marL="2398847" algn="l" defTabSz="1199423" rtl="0" eaLnBrk="1" latinLnBrk="0" hangingPunct="1">
      <a:defRPr sz="1600" kern="1200">
        <a:solidFill>
          <a:schemeClr val="tx1"/>
        </a:solidFill>
        <a:latin typeface="+mn-lt"/>
        <a:ea typeface="+mn-ea"/>
        <a:cs typeface="+mn-cs"/>
      </a:defRPr>
    </a:lvl5pPr>
    <a:lvl6pPr marL="2998558" algn="l" defTabSz="1199423" rtl="0" eaLnBrk="1" latinLnBrk="0" hangingPunct="1">
      <a:defRPr sz="1600" kern="1200">
        <a:solidFill>
          <a:schemeClr val="tx1"/>
        </a:solidFill>
        <a:latin typeface="+mn-lt"/>
        <a:ea typeface="+mn-ea"/>
        <a:cs typeface="+mn-cs"/>
      </a:defRPr>
    </a:lvl6pPr>
    <a:lvl7pPr marL="3598270" algn="l" defTabSz="1199423" rtl="0" eaLnBrk="1" latinLnBrk="0" hangingPunct="1">
      <a:defRPr sz="1600" kern="1200">
        <a:solidFill>
          <a:schemeClr val="tx1"/>
        </a:solidFill>
        <a:latin typeface="+mn-lt"/>
        <a:ea typeface="+mn-ea"/>
        <a:cs typeface="+mn-cs"/>
      </a:defRPr>
    </a:lvl7pPr>
    <a:lvl8pPr marL="4197980" algn="l" defTabSz="1199423" rtl="0" eaLnBrk="1" latinLnBrk="0" hangingPunct="1">
      <a:defRPr sz="1600" kern="1200">
        <a:solidFill>
          <a:schemeClr val="tx1"/>
        </a:solidFill>
        <a:latin typeface="+mn-lt"/>
        <a:ea typeface="+mn-ea"/>
        <a:cs typeface="+mn-cs"/>
      </a:defRPr>
    </a:lvl8pPr>
    <a:lvl9pPr marL="4797693" algn="l" defTabSz="1199423"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B242CF4D-7ACE-4B35-82DF-6C8898A25797}" type="slidenum">
              <a:rPr lang="sv-SE" smtClean="0"/>
              <a:t>13</a:t>
            </a:fld>
            <a:endParaRPr lang="sv-SE"/>
          </a:p>
        </p:txBody>
      </p:sp>
    </p:spTree>
    <p:extLst>
      <p:ext uri="{BB962C8B-B14F-4D97-AF65-F5344CB8AC3E}">
        <p14:creationId xmlns:p14="http://schemas.microsoft.com/office/powerpoint/2010/main" val="14689912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a:endParaRPr lang="sv-SE"/>
          </a:p>
        </p:txBody>
      </p:sp>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7000"/>
              </a:lnSpc>
              <a:defRPr sz="6000"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5" y="2686748"/>
            <a:ext cx="1175543" cy="553489"/>
          </a:xfrm>
          <a:prstGeom prst="rect">
            <a:avLst/>
          </a:prstGeom>
        </p:spPr>
      </p:pic>
      <p:sp>
        <p:nvSpPr>
          <p:cNvPr id="11"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56" algn="l"/>
              </a:tabLst>
            </a:pPr>
            <a:r>
              <a:rPr lang="sv-SE"/>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bg1"/>
                </a:solidFill>
                <a:latin typeface="Gotham Rounded Medium" pitchFamily="50" charset="0"/>
              </a:rPr>
              <a:t>Löf</a:t>
            </a:r>
          </a:p>
        </p:txBody>
      </p:sp>
    </p:spTree>
    <p:extLst>
      <p:ext uri="{BB962C8B-B14F-4D97-AF65-F5344CB8AC3E}">
        <p14:creationId xmlns:p14="http://schemas.microsoft.com/office/powerpoint/2010/main" val="2029194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799973"/>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48"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56" algn="l"/>
              </a:tabLst>
            </a:pPr>
            <a:r>
              <a:rPr lang="sv-SE"/>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1000">
                <a:solidFill>
                  <a:schemeClr val="bg1"/>
                </a:solidFill>
                <a:latin typeface="Gotham Rounded Medium" pitchFamily="50" charset="0"/>
              </a:defRPr>
            </a:lvl1pPr>
            <a:lvl2pPr marL="330194" indent="0">
              <a:buFontTx/>
              <a:buNone/>
              <a:defRPr sz="1000">
                <a:latin typeface="Gotham Rounded Medium" pitchFamily="50" charset="0"/>
              </a:defRPr>
            </a:lvl2pPr>
            <a:lvl3pPr marL="684202" indent="0">
              <a:buFontTx/>
              <a:buNone/>
              <a:defRPr sz="1000">
                <a:latin typeface="Gotham Rounded Medium" pitchFamily="50" charset="0"/>
              </a:defRPr>
            </a:lvl3pPr>
            <a:lvl4pPr marL="1049322" indent="0">
              <a:buFontTx/>
              <a:buNone/>
              <a:defRPr sz="1000">
                <a:latin typeface="Gotham Rounded Medium" pitchFamily="50" charset="0"/>
              </a:defRPr>
            </a:lvl4pPr>
            <a:lvl5pPr marL="1433490" indent="0">
              <a:buFontTx/>
              <a:buNone/>
              <a:defRPr sz="1000">
                <a:latin typeface="Gotham Rounded Medium" pitchFamily="50" charset="0"/>
              </a:defRPr>
            </a:lvl5pPr>
          </a:lstStyle>
          <a:p>
            <a:pPr lvl="0"/>
            <a:r>
              <a:rPr lang="sv-SE"/>
              <a:t>Löf</a:t>
            </a:r>
          </a:p>
        </p:txBody>
      </p:sp>
    </p:spTree>
    <p:extLst>
      <p:ext uri="{BB962C8B-B14F-4D97-AF65-F5344CB8AC3E}">
        <p14:creationId xmlns:p14="http://schemas.microsoft.com/office/powerpoint/2010/main" val="2099624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799"/>
          </a:p>
        </p:txBody>
      </p:sp>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6994"/>
              </a:lnSpc>
              <a:defRPr sz="5995"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8"/>
            <a:ext cx="1175545" cy="553489"/>
          </a:xfrm>
          <a:prstGeom prst="rect">
            <a:avLst/>
          </a:prstGeom>
        </p:spPr>
      </p:pic>
      <p:sp>
        <p:nvSpPr>
          <p:cNvPr id="12" name="textruta 11"/>
          <p:cNvSpPr txBox="1"/>
          <p:nvPr userDrawn="1"/>
        </p:nvSpPr>
        <p:spPr>
          <a:xfrm>
            <a:off x="903453"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a:solidFill>
                  <a:schemeClr val="bg1"/>
                </a:solidFill>
                <a:latin typeface="Gotham Rounded Medium" pitchFamily="50" charset="0"/>
              </a:rPr>
              <a:t>Löf</a:t>
            </a:r>
          </a:p>
        </p:txBody>
      </p:sp>
      <p:sp>
        <p:nvSpPr>
          <p:cNvPr id="11"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bg1"/>
                </a:solidFill>
              </a:defRPr>
            </a:lvl1pPr>
          </a:lstStyle>
          <a:p>
            <a:r>
              <a:rPr lang="sv-SE"/>
              <a:t>UPPRÄTTAD AV:  Bodil Garneij                             SEKRETESS: Känslig </a:t>
            </a:r>
            <a:endParaRPr lang="sv-SE" dirty="0"/>
          </a:p>
        </p:txBody>
      </p:sp>
    </p:spTree>
    <p:extLst>
      <p:ext uri="{BB962C8B-B14F-4D97-AF65-F5344CB8AC3E}">
        <p14:creationId xmlns:p14="http://schemas.microsoft.com/office/powerpoint/2010/main" val="3336163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1.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799"/>
          </a:p>
        </p:txBody>
      </p:sp>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6994"/>
              </a:lnSpc>
              <a:defRPr sz="5995"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8"/>
            <a:ext cx="1175545" cy="553489"/>
          </a:xfrm>
          <a:prstGeom prst="rect">
            <a:avLst/>
          </a:prstGeom>
        </p:spPr>
      </p:pic>
      <p:sp>
        <p:nvSpPr>
          <p:cNvPr id="12" name="textruta 11"/>
          <p:cNvSpPr txBox="1"/>
          <p:nvPr userDrawn="1"/>
        </p:nvSpPr>
        <p:spPr>
          <a:xfrm>
            <a:off x="903453"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a:solidFill>
                  <a:schemeClr val="bg1"/>
                </a:solidFill>
                <a:latin typeface="Gotham Rounded Medium" pitchFamily="50" charset="0"/>
              </a:rPr>
              <a:t>Löf</a:t>
            </a:r>
          </a:p>
        </p:txBody>
      </p:sp>
      <p:sp>
        <p:nvSpPr>
          <p:cNvPr id="11"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bg1"/>
                </a:solidFill>
              </a:defRPr>
            </a:lvl1pPr>
          </a:lstStyle>
          <a:p>
            <a:r>
              <a:rPr lang="sv-SE"/>
              <a:t>UPPRÄTTAD AV:  Bodil Garneij                             SEKRETESS: Känslig </a:t>
            </a:r>
            <a:endParaRPr lang="sv-SE" dirty="0"/>
          </a:p>
        </p:txBody>
      </p:sp>
    </p:spTree>
    <p:extLst>
      <p:ext uri="{BB962C8B-B14F-4D97-AF65-F5344CB8AC3E}">
        <p14:creationId xmlns:p14="http://schemas.microsoft.com/office/powerpoint/2010/main" val="797267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6994"/>
              </a:lnSpc>
              <a:defRPr sz="5995"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1" y="2689420"/>
            <a:ext cx="1158298" cy="550507"/>
          </a:xfrm>
          <a:prstGeom prst="rect">
            <a:avLst/>
          </a:prstGeom>
        </p:spPr>
      </p:pic>
      <p:sp>
        <p:nvSpPr>
          <p:cNvPr id="12" name="textruta 11"/>
          <p:cNvSpPr txBox="1"/>
          <p:nvPr userDrawn="1"/>
        </p:nvSpPr>
        <p:spPr>
          <a:xfrm>
            <a:off x="903453"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dirty="0">
                <a:solidFill>
                  <a:schemeClr val="accent1"/>
                </a:solidFill>
                <a:latin typeface="Gotham Rounded Medium" pitchFamily="50" charset="0"/>
              </a:rPr>
              <a:t>Löf</a:t>
            </a:r>
          </a:p>
        </p:txBody>
      </p:sp>
      <p:sp>
        <p:nvSpPr>
          <p:cNvPr id="10"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1695300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3.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6"/>
            <a:ext cx="11631324" cy="418404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5"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3364993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11631324" cy="4172830"/>
          </a:xfrm>
        </p:spPr>
        <p:txBody>
          <a:bodyPr/>
          <a:lstStyle>
            <a:lvl1pPr marL="0" indent="0">
              <a:lnSpc>
                <a:spcPts val="2798"/>
              </a:lnSpc>
              <a:buFontTx/>
              <a:buNone/>
              <a:defRPr>
                <a:latin typeface="+mn-lt"/>
              </a:defRPr>
            </a:lvl1pPr>
            <a:lvl2pPr marL="0" indent="0">
              <a:lnSpc>
                <a:spcPts val="2798"/>
              </a:lnSpc>
              <a:buFontTx/>
              <a:buNone/>
              <a:defRPr>
                <a:latin typeface="Gotham Rounded Medium" pitchFamily="50" charset="0"/>
              </a:defRPr>
            </a:lvl2pPr>
            <a:lvl3pPr marL="0" indent="0">
              <a:lnSpc>
                <a:spcPts val="2798"/>
              </a:lnSpc>
              <a:buFontTx/>
              <a:buNone/>
              <a:defRPr/>
            </a:lvl3pPr>
            <a:lvl4pPr marL="0" indent="0">
              <a:lnSpc>
                <a:spcPts val="2798"/>
              </a:lnSpc>
              <a:buFontTx/>
              <a:buNone/>
              <a:defRPr/>
            </a:lvl4pPr>
            <a:lvl5pPr marL="0" indent="0">
              <a:lnSpc>
                <a:spcPts val="2798"/>
              </a:lnSpc>
              <a:buFontTx/>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5"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53165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5646160" cy="4172830"/>
          </a:xfrm>
        </p:spPr>
        <p:txBody>
          <a:bodyPr/>
          <a:lstStyle>
            <a:lvl1pPr marL="0" indent="0">
              <a:lnSpc>
                <a:spcPts val="2798"/>
              </a:lnSpc>
              <a:buFontTx/>
              <a:buNone/>
              <a:defRPr>
                <a:latin typeface="+mn-lt"/>
              </a:defRPr>
            </a:lvl1pPr>
            <a:lvl2pPr marL="0" indent="0">
              <a:lnSpc>
                <a:spcPts val="2798"/>
              </a:lnSpc>
              <a:buFontTx/>
              <a:buNone/>
              <a:defRPr>
                <a:latin typeface="Gotham Rounded Medium" pitchFamily="50" charset="0"/>
              </a:defRPr>
            </a:lvl2pPr>
            <a:lvl3pPr marL="0" indent="0">
              <a:lnSpc>
                <a:spcPts val="2798"/>
              </a:lnSpc>
              <a:buFontTx/>
              <a:buNone/>
              <a:defRPr/>
            </a:lvl3pPr>
            <a:lvl4pPr marL="0" indent="0">
              <a:lnSpc>
                <a:spcPts val="2798"/>
              </a:lnSpc>
              <a:buFontTx/>
              <a:buNone/>
              <a:defRPr/>
            </a:lvl4pPr>
            <a:lvl5pPr marL="0" indent="0">
              <a:lnSpc>
                <a:spcPts val="2798"/>
              </a:lnSpc>
              <a:buFontTx/>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innehåll 2"/>
          <p:cNvSpPr>
            <a:spLocks noGrp="1"/>
          </p:cNvSpPr>
          <p:nvPr>
            <p:ph idx="13"/>
          </p:nvPr>
        </p:nvSpPr>
        <p:spPr>
          <a:xfrm>
            <a:off x="6868377" y="2628020"/>
            <a:ext cx="5646160" cy="4172830"/>
          </a:xfrm>
        </p:spPr>
        <p:txBody>
          <a:bodyPr/>
          <a:lstStyle>
            <a:lvl1pPr marL="0" indent="0">
              <a:lnSpc>
                <a:spcPts val="2798"/>
              </a:lnSpc>
              <a:buFontTx/>
              <a:buNone/>
              <a:defRPr>
                <a:latin typeface="+mn-lt"/>
              </a:defRPr>
            </a:lvl1pPr>
            <a:lvl2pPr marL="0" indent="0">
              <a:lnSpc>
                <a:spcPts val="2798"/>
              </a:lnSpc>
              <a:buFontTx/>
              <a:buNone/>
              <a:defRPr>
                <a:latin typeface="Gotham Rounded Medium" pitchFamily="50" charset="0"/>
              </a:defRPr>
            </a:lvl2pPr>
            <a:lvl3pPr marL="0" indent="0">
              <a:lnSpc>
                <a:spcPts val="2798"/>
              </a:lnSpc>
              <a:buFontTx/>
              <a:buNone/>
              <a:defRPr/>
            </a:lvl3pPr>
            <a:lvl4pPr marL="0" indent="0">
              <a:lnSpc>
                <a:spcPts val="2798"/>
              </a:lnSpc>
              <a:buFontTx/>
              <a:buNone/>
              <a:defRPr/>
            </a:lvl4pPr>
            <a:lvl5pPr marL="0" indent="0">
              <a:lnSpc>
                <a:spcPts val="2798"/>
              </a:lnSpc>
              <a:buFontTx/>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8"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3942895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06"/>
            <a:ext cx="5646160" cy="418404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6"/>
            <a:ext cx="5646160" cy="418404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3932489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6"/>
            <a:ext cx="5646160" cy="418404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bild 6"/>
          <p:cNvSpPr>
            <a:spLocks noGrp="1"/>
          </p:cNvSpPr>
          <p:nvPr>
            <p:ph type="pic" sz="quarter" idx="13"/>
          </p:nvPr>
        </p:nvSpPr>
        <p:spPr>
          <a:xfrm>
            <a:off x="6902450" y="2698751"/>
            <a:ext cx="5634038" cy="4086000"/>
          </a:xfrm>
        </p:spPr>
        <p:txBody>
          <a:bodyPr tIns="612000"/>
          <a:lstStyle>
            <a:lvl1pPr marL="0" indent="0" algn="ctr">
              <a:buFontTx/>
              <a:buNone/>
              <a:defRPr/>
            </a:lvl1pPr>
          </a:lstStyle>
          <a:p>
            <a:r>
              <a:rPr lang="sv-SE"/>
              <a:t>Klicka på ikonen för att lägga till en bild</a:t>
            </a:r>
          </a:p>
        </p:txBody>
      </p:sp>
      <p:sp>
        <p:nvSpPr>
          <p:cNvPr id="8"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881482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799"/>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9" name="textruta 8"/>
          <p:cNvSpPr txBox="1"/>
          <p:nvPr userDrawn="1"/>
        </p:nvSpPr>
        <p:spPr>
          <a:xfrm>
            <a:off x="903453"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a:solidFill>
                  <a:schemeClr val="accent1"/>
                </a:solidFill>
                <a:latin typeface="Gotham Rounded Medium" pitchFamily="50" charset="0"/>
              </a:rPr>
              <a:t>Löf</a:t>
            </a:r>
          </a:p>
        </p:txBody>
      </p:sp>
      <p:sp>
        <p:nvSpPr>
          <p:cNvPr id="11"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19715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800000"/>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49" y="2533559"/>
            <a:ext cx="11677503" cy="1058728"/>
          </a:xfrm>
        </p:spPr>
        <p:txBody>
          <a:bodyPr lIns="0" tIns="0" rIns="0" bIns="0" anchor="t" anchorCtr="0">
            <a:noAutofit/>
          </a:bodyPr>
          <a:lstStyle>
            <a:lvl1pPr>
              <a:lnSpc>
                <a:spcPts val="6994"/>
              </a:lnSpc>
              <a:defRPr sz="5995"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999">
                <a:solidFill>
                  <a:schemeClr val="bg1"/>
                </a:solidFill>
                <a:latin typeface="Gotham Rounded Medium" pitchFamily="50" charset="0"/>
              </a:defRPr>
            </a:lvl1pPr>
            <a:lvl2pPr marL="329919" indent="0">
              <a:buFontTx/>
              <a:buNone/>
              <a:defRPr sz="999">
                <a:latin typeface="Gotham Rounded Medium" pitchFamily="50" charset="0"/>
              </a:defRPr>
            </a:lvl2pPr>
            <a:lvl3pPr marL="683631" indent="0">
              <a:buFontTx/>
              <a:buNone/>
              <a:defRPr sz="999">
                <a:latin typeface="Gotham Rounded Medium" pitchFamily="50" charset="0"/>
              </a:defRPr>
            </a:lvl3pPr>
            <a:lvl4pPr marL="1048447" indent="0">
              <a:buFontTx/>
              <a:buNone/>
              <a:defRPr sz="999">
                <a:latin typeface="Gotham Rounded Medium" pitchFamily="50" charset="0"/>
              </a:defRPr>
            </a:lvl4pPr>
            <a:lvl5pPr marL="1432295" indent="0">
              <a:buFontTx/>
              <a:buNone/>
              <a:defRPr sz="999">
                <a:latin typeface="Gotham Rounded Medium" pitchFamily="50" charset="0"/>
              </a:defRPr>
            </a:lvl5pPr>
          </a:lstStyle>
          <a:p>
            <a:pPr lvl="0"/>
            <a:r>
              <a:rPr lang="sv-SE"/>
              <a:t>Löf</a:t>
            </a:r>
          </a:p>
        </p:txBody>
      </p:sp>
      <p:sp>
        <p:nvSpPr>
          <p:cNvPr id="9"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4109399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a:endParaRPr lang="sv-SE"/>
          </a:p>
        </p:txBody>
      </p:sp>
      <p:sp>
        <p:nvSpPr>
          <p:cNvPr id="2" name="Rubrik 1"/>
          <p:cNvSpPr>
            <a:spLocks noGrp="1"/>
          </p:cNvSpPr>
          <p:nvPr>
            <p:ph type="ctrTitle" hasCustomPrompt="1"/>
          </p:nvPr>
        </p:nvSpPr>
        <p:spPr>
          <a:xfrm>
            <a:off x="849748" y="2533560"/>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sp>
        <p:nvSpPr>
          <p:cNvPr id="12" name="AutoShape 3"/>
          <p:cNvSpPr>
            <a:spLocks noChangeAspect="1" noChangeArrowheads="1" noTextEdit="1"/>
          </p:cNvSpPr>
          <p:nvPr userDrawn="1"/>
        </p:nvSpPr>
        <p:spPr bwMode="auto">
          <a:xfrm>
            <a:off x="8269289" y="1607129"/>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9" tIns="45719" rIns="91439" bIns="45719" numCol="1" anchor="t" anchorCtr="0" compatLnSpc="1">
            <a:prstTxWarp prst="textNoShape">
              <a:avLst/>
            </a:prstTxWarp>
          </a:bodyPr>
          <a:lstStyle/>
          <a:p>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1" y="2689420"/>
            <a:ext cx="1158297" cy="550507"/>
          </a:xfrm>
          <a:prstGeom prst="rect">
            <a:avLst/>
          </a:prstGeom>
        </p:spPr>
      </p:pic>
      <p:sp>
        <p:nvSpPr>
          <p:cNvPr id="13"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t>2015.03.26</a:t>
            </a:r>
          </a:p>
        </p:txBody>
      </p:sp>
      <p:sp>
        <p:nvSpPr>
          <p:cNvPr id="14" name="textruta 13"/>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2659257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799"/>
          </a:p>
        </p:txBody>
      </p:sp>
      <p:sp>
        <p:nvSpPr>
          <p:cNvPr id="2" name="Rubrik 1"/>
          <p:cNvSpPr>
            <a:spLocks noGrp="1"/>
          </p:cNvSpPr>
          <p:nvPr>
            <p:ph type="ctrTitle" hasCustomPrompt="1"/>
          </p:nvPr>
        </p:nvSpPr>
        <p:spPr>
          <a:xfrm>
            <a:off x="849749" y="2533560"/>
            <a:ext cx="9762834" cy="4258055"/>
          </a:xfrm>
        </p:spPr>
        <p:txBody>
          <a:bodyPr lIns="0" tIns="0" rIns="0" bIns="0" anchor="t" anchorCtr="0">
            <a:noAutofit/>
          </a:bodyPr>
          <a:lstStyle>
            <a:lvl1pPr>
              <a:lnSpc>
                <a:spcPts val="6994"/>
              </a:lnSpc>
              <a:defRPr sz="5995"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sp>
        <p:nvSpPr>
          <p:cNvPr id="12" name="AutoShape 3"/>
          <p:cNvSpPr>
            <a:spLocks noChangeAspect="1" noChangeArrowheads="1" noTextEdit="1"/>
          </p:cNvSpPr>
          <p:nvPr userDrawn="1"/>
        </p:nvSpPr>
        <p:spPr bwMode="auto">
          <a:xfrm>
            <a:off x="8269289" y="1607129"/>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8" tIns="45680" rIns="91358" bIns="45680" numCol="1" anchor="t" anchorCtr="0" compatLnSpc="1">
            <a:prstTxWarp prst="textNoShape">
              <a:avLst/>
            </a:prstTxWarp>
          </a:bodyPr>
          <a:lstStyle/>
          <a:p>
            <a:endParaRPr lang="sv-SE" sz="1799"/>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1" y="2689420"/>
            <a:ext cx="1158298" cy="550507"/>
          </a:xfrm>
          <a:prstGeom prst="rect">
            <a:avLst/>
          </a:prstGeom>
        </p:spPr>
      </p:pic>
      <p:sp>
        <p:nvSpPr>
          <p:cNvPr id="14" name="textruta 13"/>
          <p:cNvSpPr txBox="1"/>
          <p:nvPr userDrawn="1"/>
        </p:nvSpPr>
        <p:spPr>
          <a:xfrm>
            <a:off x="903453"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a:solidFill>
                  <a:schemeClr val="accent1"/>
                </a:solidFill>
                <a:latin typeface="Gotham Rounded Medium" pitchFamily="50" charset="0"/>
              </a:rPr>
              <a:t>Löf</a:t>
            </a:r>
          </a:p>
        </p:txBody>
      </p:sp>
      <p:sp>
        <p:nvSpPr>
          <p:cNvPr id="15"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3475268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345" tIns="45672" rIns="91345" bIns="45672" rtlCol="0" anchor="ctr"/>
          <a:lstStyle/>
          <a:p>
            <a:pPr algn="ctr"/>
            <a:endParaRPr lang="sv-SE" sz="1799"/>
          </a:p>
        </p:txBody>
      </p:sp>
      <p:sp>
        <p:nvSpPr>
          <p:cNvPr id="2" name="Rubrik 1"/>
          <p:cNvSpPr>
            <a:spLocks noGrp="1"/>
          </p:cNvSpPr>
          <p:nvPr>
            <p:ph type="ctrTitle" hasCustomPrompt="1"/>
          </p:nvPr>
        </p:nvSpPr>
        <p:spPr>
          <a:xfrm>
            <a:off x="849756" y="2533566"/>
            <a:ext cx="10187707" cy="4258055"/>
          </a:xfrm>
        </p:spPr>
        <p:txBody>
          <a:bodyPr lIns="0" tIns="0" rIns="0" bIns="0" anchor="t" anchorCtr="0">
            <a:noAutofit/>
          </a:bodyPr>
          <a:lstStyle>
            <a:lvl1pPr>
              <a:lnSpc>
                <a:spcPts val="6994"/>
              </a:lnSpc>
              <a:defRPr sz="5995"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51" y="2686748"/>
            <a:ext cx="1175545" cy="553489"/>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bg1"/>
                </a:solidFill>
                <a:latin typeface="Gotham Rounded Medium" pitchFamily="50" charset="0"/>
              </a:defRPr>
            </a:lvl1pPr>
          </a:lstStyle>
          <a:p>
            <a:pPr>
              <a:tabLst>
                <a:tab pos="448813" algn="l"/>
              </a:tabLst>
            </a:pPr>
            <a:r>
              <a:rPr lang="sv-SE"/>
              <a:t>2015.03.26</a:t>
            </a:r>
          </a:p>
        </p:txBody>
      </p:sp>
      <p:sp>
        <p:nvSpPr>
          <p:cNvPr id="12" name="textruta 11"/>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dirty="0">
                <a:solidFill>
                  <a:schemeClr val="bg1"/>
                </a:solidFill>
                <a:latin typeface="Gotham Rounded Medium" pitchFamily="50" charset="0"/>
              </a:rPr>
              <a:t>Löf</a:t>
            </a:r>
          </a:p>
        </p:txBody>
      </p:sp>
    </p:spTree>
    <p:extLst>
      <p:ext uri="{BB962C8B-B14F-4D97-AF65-F5344CB8AC3E}">
        <p14:creationId xmlns:p14="http://schemas.microsoft.com/office/powerpoint/2010/main" val="1699073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345" tIns="45672" rIns="91345" bIns="45672" rtlCol="0" anchor="ctr"/>
          <a:lstStyle/>
          <a:p>
            <a:pPr algn="ctr"/>
            <a:endParaRPr lang="sv-SE" sz="1799"/>
          </a:p>
        </p:txBody>
      </p:sp>
      <p:sp>
        <p:nvSpPr>
          <p:cNvPr id="2" name="Rubrik 1"/>
          <p:cNvSpPr>
            <a:spLocks noGrp="1"/>
          </p:cNvSpPr>
          <p:nvPr>
            <p:ph type="ctrTitle" hasCustomPrompt="1"/>
          </p:nvPr>
        </p:nvSpPr>
        <p:spPr>
          <a:xfrm>
            <a:off x="849756" y="2533566"/>
            <a:ext cx="10187707" cy="4258055"/>
          </a:xfrm>
        </p:spPr>
        <p:txBody>
          <a:bodyPr lIns="0" tIns="0" rIns="0" bIns="0" anchor="t" anchorCtr="0">
            <a:noAutofit/>
          </a:bodyPr>
          <a:lstStyle>
            <a:lvl1pPr>
              <a:lnSpc>
                <a:spcPts val="6994"/>
              </a:lnSpc>
              <a:defRPr sz="5995"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51" y="2686748"/>
            <a:ext cx="1175545" cy="553489"/>
          </a:xfrm>
          <a:prstGeom prst="rect">
            <a:avLst/>
          </a:prstGeom>
        </p:spPr>
      </p:pic>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bg1"/>
                </a:solidFill>
                <a:latin typeface="Gotham Rounded Medium" pitchFamily="50" charset="0"/>
              </a:defRPr>
            </a:lvl1pPr>
          </a:lstStyle>
          <a:p>
            <a:pPr>
              <a:tabLst>
                <a:tab pos="448813" algn="l"/>
              </a:tabLst>
            </a:pPr>
            <a:r>
              <a:rPr lang="sv-SE"/>
              <a:t>2015.03.26</a:t>
            </a:r>
          </a:p>
        </p:txBody>
      </p:sp>
      <p:sp>
        <p:nvSpPr>
          <p:cNvPr id="12" name="textruta 11"/>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dirty="0">
                <a:solidFill>
                  <a:schemeClr val="bg1"/>
                </a:solidFill>
                <a:latin typeface="Gotham Rounded Medium" pitchFamily="50" charset="0"/>
              </a:rPr>
              <a:t>Löf</a:t>
            </a:r>
          </a:p>
        </p:txBody>
      </p:sp>
    </p:spTree>
    <p:extLst>
      <p:ext uri="{BB962C8B-B14F-4D97-AF65-F5344CB8AC3E}">
        <p14:creationId xmlns:p14="http://schemas.microsoft.com/office/powerpoint/2010/main" val="1352014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56" y="2533566"/>
            <a:ext cx="10187707" cy="4258055"/>
          </a:xfrm>
        </p:spPr>
        <p:txBody>
          <a:bodyPr lIns="0" tIns="0" rIns="0" bIns="0" anchor="t" anchorCtr="0">
            <a:noAutofit/>
          </a:bodyPr>
          <a:lstStyle>
            <a:lvl1pPr>
              <a:lnSpc>
                <a:spcPts val="6994"/>
              </a:lnSpc>
              <a:defRPr sz="5995"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4" y="2689426"/>
            <a:ext cx="1158298" cy="550507"/>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accent1"/>
                </a:solidFill>
                <a:latin typeface="Gotham Rounded Medium" pitchFamily="50" charset="0"/>
              </a:defRPr>
            </a:lvl1pPr>
          </a:lstStyle>
          <a:p>
            <a:pPr>
              <a:tabLst>
                <a:tab pos="448813" algn="l"/>
              </a:tabLst>
            </a:pPr>
            <a:r>
              <a:rPr lang="sv-SE"/>
              <a:t>2015.03.26</a:t>
            </a:r>
          </a:p>
        </p:txBody>
      </p:sp>
      <p:sp>
        <p:nvSpPr>
          <p:cNvPr id="12" name="textruta 11"/>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dirty="0">
                <a:solidFill>
                  <a:schemeClr val="accent1"/>
                </a:solidFill>
                <a:latin typeface="Gotham Rounded Medium" pitchFamily="50" charset="0"/>
              </a:rPr>
              <a:t>Löf</a:t>
            </a:r>
          </a:p>
        </p:txBody>
      </p:sp>
    </p:spTree>
    <p:extLst>
      <p:ext uri="{BB962C8B-B14F-4D97-AF65-F5344CB8AC3E}">
        <p14:creationId xmlns:p14="http://schemas.microsoft.com/office/powerpoint/2010/main" val="2553132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13"/>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accent1"/>
                </a:solidFill>
                <a:latin typeface="Gotham Rounded Medium" pitchFamily="50" charset="0"/>
              </a:defRPr>
            </a:lvl1pPr>
          </a:lstStyle>
          <a:p>
            <a:pPr>
              <a:tabLst>
                <a:tab pos="448813" algn="l"/>
              </a:tabLst>
            </a:pPr>
            <a:r>
              <a:rPr lang="sv-SE"/>
              <a:t>2015.03.26</a:t>
            </a:r>
          </a:p>
        </p:txBody>
      </p:sp>
    </p:spTree>
    <p:extLst>
      <p:ext uri="{BB962C8B-B14F-4D97-AF65-F5344CB8AC3E}">
        <p14:creationId xmlns:p14="http://schemas.microsoft.com/office/powerpoint/2010/main" val="2307090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5.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11631324" cy="4172830"/>
          </a:xfrm>
        </p:spPr>
        <p:txBody>
          <a:bodyPr/>
          <a:lstStyle>
            <a:lvl1pPr marL="0" indent="0">
              <a:lnSpc>
                <a:spcPts val="2798"/>
              </a:lnSpc>
              <a:buFontTx/>
              <a:buNone/>
              <a:defRPr>
                <a:latin typeface="+mn-lt"/>
              </a:defRPr>
            </a:lvl1pPr>
            <a:lvl2pPr marL="0" indent="0">
              <a:lnSpc>
                <a:spcPts val="2798"/>
              </a:lnSpc>
              <a:buFontTx/>
              <a:buNone/>
              <a:defRPr>
                <a:latin typeface="Gotham Rounded Medium" pitchFamily="50" charset="0"/>
              </a:defRPr>
            </a:lvl2pPr>
            <a:lvl3pPr marL="0" indent="0">
              <a:lnSpc>
                <a:spcPts val="2798"/>
              </a:lnSpc>
              <a:buFontTx/>
              <a:buNone/>
              <a:defRPr/>
            </a:lvl3pPr>
            <a:lvl4pPr marL="0" indent="0">
              <a:lnSpc>
                <a:spcPts val="2798"/>
              </a:lnSpc>
              <a:buFontTx/>
              <a:buNone/>
              <a:defRPr/>
            </a:lvl4pPr>
            <a:lvl5pPr marL="0" indent="0">
              <a:lnSpc>
                <a:spcPts val="2798"/>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accent1"/>
                </a:solidFill>
                <a:latin typeface="Gotham Rounded Medium" pitchFamily="50" charset="0"/>
              </a:defRPr>
            </a:lvl1pPr>
          </a:lstStyle>
          <a:p>
            <a:pPr>
              <a:tabLst>
                <a:tab pos="448813" algn="l"/>
              </a:tabLst>
            </a:pPr>
            <a:r>
              <a:rPr lang="sv-SE"/>
              <a:t>2015.03.26</a:t>
            </a:r>
          </a:p>
        </p:txBody>
      </p:sp>
    </p:spTree>
    <p:extLst>
      <p:ext uri="{BB962C8B-B14F-4D97-AF65-F5344CB8AC3E}">
        <p14:creationId xmlns:p14="http://schemas.microsoft.com/office/powerpoint/2010/main" val="2616854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6.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5646160" cy="4172830"/>
          </a:xfrm>
        </p:spPr>
        <p:txBody>
          <a:bodyPr/>
          <a:lstStyle>
            <a:lvl1pPr marL="0" indent="0">
              <a:lnSpc>
                <a:spcPts val="2798"/>
              </a:lnSpc>
              <a:buFontTx/>
              <a:buNone/>
              <a:defRPr>
                <a:latin typeface="+mn-lt"/>
              </a:defRPr>
            </a:lvl1pPr>
            <a:lvl2pPr marL="0" indent="0">
              <a:lnSpc>
                <a:spcPts val="2798"/>
              </a:lnSpc>
              <a:buFontTx/>
              <a:buNone/>
              <a:defRPr>
                <a:latin typeface="Gotham Rounded Medium" pitchFamily="50" charset="0"/>
              </a:defRPr>
            </a:lvl2pPr>
            <a:lvl3pPr marL="0" indent="0">
              <a:lnSpc>
                <a:spcPts val="2798"/>
              </a:lnSpc>
              <a:buFontTx/>
              <a:buNone/>
              <a:defRPr/>
            </a:lvl3pPr>
            <a:lvl4pPr marL="0" indent="0">
              <a:lnSpc>
                <a:spcPts val="2798"/>
              </a:lnSpc>
              <a:buFontTx/>
              <a:buNone/>
              <a:defRPr/>
            </a:lvl4pPr>
            <a:lvl5pPr marL="0" indent="0">
              <a:lnSpc>
                <a:spcPts val="2798"/>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innehåll 2"/>
          <p:cNvSpPr>
            <a:spLocks noGrp="1"/>
          </p:cNvSpPr>
          <p:nvPr>
            <p:ph idx="13"/>
          </p:nvPr>
        </p:nvSpPr>
        <p:spPr>
          <a:xfrm>
            <a:off x="6868377" y="2628020"/>
            <a:ext cx="5646160" cy="4172830"/>
          </a:xfrm>
        </p:spPr>
        <p:txBody>
          <a:bodyPr/>
          <a:lstStyle>
            <a:lvl1pPr marL="0" indent="0">
              <a:lnSpc>
                <a:spcPts val="2798"/>
              </a:lnSpc>
              <a:buFontTx/>
              <a:buNone/>
              <a:defRPr>
                <a:latin typeface="+mn-lt"/>
              </a:defRPr>
            </a:lvl1pPr>
            <a:lvl2pPr marL="0" indent="0">
              <a:lnSpc>
                <a:spcPts val="2798"/>
              </a:lnSpc>
              <a:buFontTx/>
              <a:buNone/>
              <a:defRPr>
                <a:latin typeface="Gotham Rounded Medium" pitchFamily="50" charset="0"/>
              </a:defRPr>
            </a:lvl2pPr>
            <a:lvl3pPr marL="0" indent="0">
              <a:lnSpc>
                <a:spcPts val="2798"/>
              </a:lnSpc>
              <a:buFontTx/>
              <a:buNone/>
              <a:defRPr/>
            </a:lvl3pPr>
            <a:lvl4pPr marL="0" indent="0">
              <a:lnSpc>
                <a:spcPts val="2798"/>
              </a:lnSpc>
              <a:buFontTx/>
              <a:buNone/>
              <a:defRPr/>
            </a:lvl4pPr>
            <a:lvl5pPr marL="0" indent="0">
              <a:lnSpc>
                <a:spcPts val="2798"/>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accent1"/>
                </a:solidFill>
                <a:latin typeface="Gotham Rounded Medium" pitchFamily="50" charset="0"/>
              </a:defRPr>
            </a:lvl1pPr>
          </a:lstStyle>
          <a:p>
            <a:pPr>
              <a:tabLst>
                <a:tab pos="448813" algn="l"/>
              </a:tabLst>
            </a:pPr>
            <a:r>
              <a:rPr lang="sv-SE"/>
              <a:t>2015.03.26</a:t>
            </a:r>
          </a:p>
        </p:txBody>
      </p:sp>
    </p:spTree>
    <p:extLst>
      <p:ext uri="{BB962C8B-B14F-4D97-AF65-F5344CB8AC3E}">
        <p14:creationId xmlns:p14="http://schemas.microsoft.com/office/powerpoint/2010/main" val="3837027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13"/>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13"/>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accent1"/>
                </a:solidFill>
                <a:latin typeface="Gotham Rounded Medium" pitchFamily="50" charset="0"/>
              </a:defRPr>
            </a:lvl1pPr>
          </a:lstStyle>
          <a:p>
            <a:pPr>
              <a:tabLst>
                <a:tab pos="448813" algn="l"/>
              </a:tabLst>
            </a:pPr>
            <a:r>
              <a:rPr lang="sv-SE"/>
              <a:t>2015.03.26</a:t>
            </a:r>
          </a:p>
        </p:txBody>
      </p:sp>
    </p:spTree>
    <p:extLst>
      <p:ext uri="{BB962C8B-B14F-4D97-AF65-F5344CB8AC3E}">
        <p14:creationId xmlns:p14="http://schemas.microsoft.com/office/powerpoint/2010/main" val="3055688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13"/>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bild 6"/>
          <p:cNvSpPr>
            <a:spLocks noGrp="1"/>
          </p:cNvSpPr>
          <p:nvPr>
            <p:ph type="pic" sz="quarter" idx="13"/>
          </p:nvPr>
        </p:nvSpPr>
        <p:spPr>
          <a:xfrm>
            <a:off x="6902450" y="2698752"/>
            <a:ext cx="5634038" cy="4086000"/>
          </a:xfrm>
        </p:spPr>
        <p:txBody>
          <a:bodyPr tIns="611904"/>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accent1"/>
                </a:solidFill>
                <a:latin typeface="Gotham Rounded Medium" pitchFamily="50" charset="0"/>
              </a:defRPr>
            </a:lvl1pPr>
          </a:lstStyle>
          <a:p>
            <a:pPr>
              <a:tabLst>
                <a:tab pos="448813" algn="l"/>
              </a:tabLst>
            </a:pPr>
            <a:r>
              <a:rPr lang="sv-SE"/>
              <a:t>2015.03.26</a:t>
            </a:r>
          </a:p>
        </p:txBody>
      </p:sp>
    </p:spTree>
    <p:extLst>
      <p:ext uri="{BB962C8B-B14F-4D97-AF65-F5344CB8AC3E}">
        <p14:creationId xmlns:p14="http://schemas.microsoft.com/office/powerpoint/2010/main" val="2907207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345" tIns="45672" rIns="91345" bIns="45672" rtlCol="0" anchor="ctr"/>
          <a:lstStyle/>
          <a:p>
            <a:pPr algn="ctr"/>
            <a:endParaRPr lang="sv-SE" sz="1799"/>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accent1"/>
                </a:solidFill>
                <a:latin typeface="Gotham Rounded Medium" pitchFamily="50" charset="0"/>
              </a:defRPr>
            </a:lvl1pPr>
          </a:lstStyle>
          <a:p>
            <a:pPr>
              <a:tabLst>
                <a:tab pos="448813" algn="l"/>
              </a:tabLst>
            </a:pPr>
            <a:r>
              <a:rPr lang="sv-SE"/>
              <a:t>2015.03.26</a:t>
            </a:r>
          </a:p>
        </p:txBody>
      </p:sp>
      <p:sp>
        <p:nvSpPr>
          <p:cNvPr id="9" name="textruta 8"/>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dirty="0">
                <a:solidFill>
                  <a:schemeClr val="accent1"/>
                </a:solidFill>
                <a:latin typeface="Gotham Rounded Medium" pitchFamily="50" charset="0"/>
              </a:rPr>
              <a:t>Löf</a:t>
            </a:r>
          </a:p>
        </p:txBody>
      </p:sp>
    </p:spTree>
    <p:extLst>
      <p:ext uri="{BB962C8B-B14F-4D97-AF65-F5344CB8AC3E}">
        <p14:creationId xmlns:p14="http://schemas.microsoft.com/office/powerpoint/2010/main" val="2830377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a:endParaRPr lang="sv-SE">
              <a:solidFill>
                <a:prstClr val="white"/>
              </a:solidFill>
            </a:endParaRPr>
          </a:p>
        </p:txBody>
      </p:sp>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7000"/>
              </a:lnSpc>
              <a:defRPr sz="6000"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5" y="2686748"/>
            <a:ext cx="1175543" cy="553489"/>
          </a:xfrm>
          <a:prstGeom prst="rect">
            <a:avLst/>
          </a:prstGeom>
        </p:spPr>
      </p:pic>
      <p:sp>
        <p:nvSpPr>
          <p:cNvPr id="11"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56"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564586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0.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799722"/>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52" y="2533559"/>
            <a:ext cx="11677503" cy="1058728"/>
          </a:xfrm>
        </p:spPr>
        <p:txBody>
          <a:bodyPr lIns="0" tIns="0" rIns="0" bIns="0" anchor="t" anchorCtr="0">
            <a:noAutofit/>
          </a:bodyPr>
          <a:lstStyle>
            <a:lvl1pPr>
              <a:lnSpc>
                <a:spcPts val="6994"/>
              </a:lnSpc>
              <a:defRPr sz="5995"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bg1"/>
                </a:solidFill>
                <a:latin typeface="Gotham Rounded Medium" pitchFamily="50" charset="0"/>
              </a:defRPr>
            </a:lvl1pPr>
          </a:lstStyle>
          <a:p>
            <a:pPr>
              <a:tabLst>
                <a:tab pos="448813" algn="l"/>
              </a:tabLst>
            </a:pPr>
            <a:r>
              <a:rPr lang="sv-SE"/>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999">
                <a:solidFill>
                  <a:schemeClr val="bg1"/>
                </a:solidFill>
                <a:latin typeface="Gotham Rounded Medium" pitchFamily="50" charset="0"/>
              </a:defRPr>
            </a:lvl1pPr>
            <a:lvl2pPr marL="329869" indent="0">
              <a:buFontTx/>
              <a:buNone/>
              <a:defRPr sz="999">
                <a:latin typeface="Gotham Rounded Medium" pitchFamily="50" charset="0"/>
              </a:defRPr>
            </a:lvl2pPr>
            <a:lvl3pPr marL="683525" indent="0">
              <a:buFontTx/>
              <a:buNone/>
              <a:defRPr sz="999">
                <a:latin typeface="Gotham Rounded Medium" pitchFamily="50" charset="0"/>
              </a:defRPr>
            </a:lvl3pPr>
            <a:lvl4pPr marL="1048285" indent="0">
              <a:buFontTx/>
              <a:buNone/>
              <a:defRPr sz="999">
                <a:latin typeface="Gotham Rounded Medium" pitchFamily="50" charset="0"/>
              </a:defRPr>
            </a:lvl4pPr>
            <a:lvl5pPr marL="1432074" indent="0">
              <a:buFontTx/>
              <a:buNone/>
              <a:defRPr sz="999">
                <a:latin typeface="Gotham Rounded Medium" pitchFamily="50" charset="0"/>
              </a:defRPr>
            </a:lvl5pPr>
          </a:lstStyle>
          <a:p>
            <a:pPr lvl="0"/>
            <a:r>
              <a:rPr lang="sv-SE"/>
              <a:t>Löf</a:t>
            </a:r>
          </a:p>
        </p:txBody>
      </p:sp>
    </p:spTree>
    <p:extLst>
      <p:ext uri="{BB962C8B-B14F-4D97-AF65-F5344CB8AC3E}">
        <p14:creationId xmlns:p14="http://schemas.microsoft.com/office/powerpoint/2010/main" val="2667630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345" tIns="45672" rIns="91345" bIns="45672" rtlCol="0" anchor="ctr"/>
          <a:lstStyle/>
          <a:p>
            <a:pPr algn="ctr"/>
            <a:endParaRPr lang="sv-SE" sz="1799"/>
          </a:p>
        </p:txBody>
      </p:sp>
      <p:sp>
        <p:nvSpPr>
          <p:cNvPr id="2" name="Rubrik 1"/>
          <p:cNvSpPr>
            <a:spLocks noGrp="1"/>
          </p:cNvSpPr>
          <p:nvPr>
            <p:ph type="ctrTitle" hasCustomPrompt="1"/>
          </p:nvPr>
        </p:nvSpPr>
        <p:spPr>
          <a:xfrm>
            <a:off x="849749" y="2533566"/>
            <a:ext cx="9762834" cy="4258055"/>
          </a:xfrm>
        </p:spPr>
        <p:txBody>
          <a:bodyPr lIns="0" tIns="0" rIns="0" bIns="0" anchor="t" anchorCtr="0">
            <a:noAutofit/>
          </a:bodyPr>
          <a:lstStyle>
            <a:lvl1pPr>
              <a:lnSpc>
                <a:spcPts val="6994"/>
              </a:lnSpc>
              <a:defRPr sz="5995"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sp>
        <p:nvSpPr>
          <p:cNvPr id="12" name="AutoShape 3"/>
          <p:cNvSpPr>
            <a:spLocks noChangeAspect="1" noChangeArrowheads="1" noTextEdit="1"/>
          </p:cNvSpPr>
          <p:nvPr userDrawn="1"/>
        </p:nvSpPr>
        <p:spPr bwMode="auto">
          <a:xfrm>
            <a:off x="8269290" y="1607131"/>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5" tIns="45672" rIns="91345" bIns="45672" numCol="1" anchor="t" anchorCtr="0" compatLnSpc="1">
            <a:prstTxWarp prst="textNoShape">
              <a:avLst/>
            </a:prstTxWarp>
          </a:bodyPr>
          <a:lstStyle/>
          <a:p>
            <a:endParaRPr lang="sv-SE" sz="1799"/>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4" y="2689426"/>
            <a:ext cx="1158298" cy="550507"/>
          </a:xfrm>
          <a:prstGeom prst="rect">
            <a:avLst/>
          </a:prstGeom>
        </p:spPr>
      </p:pic>
      <p:sp>
        <p:nvSpPr>
          <p:cNvPr id="13"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accent1"/>
                </a:solidFill>
                <a:latin typeface="Gotham Rounded Medium" pitchFamily="50" charset="0"/>
              </a:defRPr>
            </a:lvl1pPr>
          </a:lstStyle>
          <a:p>
            <a:pPr>
              <a:tabLst>
                <a:tab pos="448813" algn="l"/>
              </a:tabLst>
            </a:pPr>
            <a:r>
              <a:rPr lang="sv-SE"/>
              <a:t>2015.03.26</a:t>
            </a:r>
          </a:p>
        </p:txBody>
      </p:sp>
      <p:sp>
        <p:nvSpPr>
          <p:cNvPr id="14" name="textruta 13"/>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dirty="0">
                <a:solidFill>
                  <a:schemeClr val="accent1"/>
                </a:solidFill>
                <a:latin typeface="Gotham Rounded Medium" pitchFamily="50" charset="0"/>
              </a:rPr>
              <a:t>Löf</a:t>
            </a:r>
          </a:p>
        </p:txBody>
      </p:sp>
    </p:spTree>
    <p:extLst>
      <p:ext uri="{BB962C8B-B14F-4D97-AF65-F5344CB8AC3E}">
        <p14:creationId xmlns:p14="http://schemas.microsoft.com/office/powerpoint/2010/main" val="479574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latin typeface="+mn-lt"/>
              </a:defRPr>
            </a:lvl1pPr>
          </a:lstStyle>
          <a:p>
            <a:fld id="{8806A9D9-B923-4E96-AFEA-AA402C4379BA}" type="slidenum">
              <a:rPr lang="sv-SE" smtClean="0"/>
              <a:pPr/>
              <a:t>‹#›</a:t>
            </a:fld>
            <a:endParaRPr lang="sv-SE"/>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bg1"/>
                </a:solidFill>
                <a:latin typeface="+mn-lt"/>
              </a:rPr>
              <a:t>Lf</a:t>
            </a:r>
          </a:p>
        </p:txBody>
      </p:sp>
    </p:spTree>
    <p:extLst>
      <p:ext uri="{BB962C8B-B14F-4D97-AF65-F5344CB8AC3E}">
        <p14:creationId xmlns:p14="http://schemas.microsoft.com/office/powerpoint/2010/main" val="3754878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latin typeface="+mn-lt"/>
              </a:defRPr>
            </a:lvl1pPr>
          </a:lstStyle>
          <a:p>
            <a:fld id="{8806A9D9-B923-4E96-AFEA-AA402C4379BA}" type="slidenum">
              <a:rPr lang="sv-SE" smtClean="0"/>
              <a:pPr/>
              <a:t>‹#›</a:t>
            </a:fld>
            <a:endParaRPr lang="sv-SE"/>
          </a:p>
        </p:txBody>
      </p:sp>
    </p:spTree>
    <p:extLst>
      <p:ext uri="{BB962C8B-B14F-4D97-AF65-F5344CB8AC3E}">
        <p14:creationId xmlns:p14="http://schemas.microsoft.com/office/powerpoint/2010/main" val="3326192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mall för rubrikformat</a:t>
            </a:r>
          </a:p>
        </p:txBody>
      </p:sp>
      <p:sp>
        <p:nvSpPr>
          <p:cNvPr id="3" name="Platshållare för innehåll 2"/>
          <p:cNvSpPr>
            <a:spLocks noGrp="1"/>
          </p:cNvSpPr>
          <p:nvPr>
            <p:ph idx="1"/>
          </p:nvPr>
        </p:nvSpPr>
        <p:spPr>
          <a:xfrm>
            <a:off x="895928" y="2616805"/>
            <a:ext cx="11631324" cy="418404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lvl1pPr>
              <a:defRPr>
                <a:latin typeface="+mn-lt"/>
              </a:defRPr>
            </a:lvl1pPr>
          </a:lstStyle>
          <a:p>
            <a:fld id="{8806A9D9-B923-4E96-AFEA-AA402C4379BA}" type="slidenum">
              <a:rPr lang="sv-SE" smtClean="0"/>
              <a:pPr/>
              <a:t>‹#›</a:t>
            </a:fld>
            <a:endParaRPr lang="sv-SE"/>
          </a:p>
        </p:txBody>
      </p:sp>
    </p:spTree>
    <p:extLst>
      <p:ext uri="{BB962C8B-B14F-4D97-AF65-F5344CB8AC3E}">
        <p14:creationId xmlns:p14="http://schemas.microsoft.com/office/powerpoint/2010/main" val="1489438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mall för rubrikformat</a:t>
            </a:r>
          </a:p>
        </p:txBody>
      </p:sp>
      <p:sp>
        <p:nvSpPr>
          <p:cNvPr id="3" name="Platshållare för innehåll 2"/>
          <p:cNvSpPr>
            <a:spLocks noGrp="1"/>
          </p:cNvSpPr>
          <p:nvPr>
            <p:ph idx="1"/>
          </p:nvPr>
        </p:nvSpPr>
        <p:spPr>
          <a:xfrm>
            <a:off x="895928" y="2628020"/>
            <a:ext cx="11631324" cy="4172830"/>
          </a:xfrm>
        </p:spPr>
        <p:txBody>
          <a:bodyPr/>
          <a:lstStyle>
            <a:lvl1pPr marL="0" indent="0">
              <a:lnSpc>
                <a:spcPts val="2800"/>
              </a:lnSpc>
              <a:buFontTx/>
              <a:buNone/>
              <a:defRPr>
                <a:latin typeface="+mn-lt"/>
              </a:defRPr>
            </a:lvl1pPr>
            <a:lvl2pPr marL="0" indent="0">
              <a:lnSpc>
                <a:spcPts val="2800"/>
              </a:lnSpc>
              <a:buFontTx/>
              <a:buNone/>
              <a:defRPr>
                <a:latin typeface="+mn-lt"/>
              </a:defRPr>
            </a:lvl2pPr>
            <a:lvl3pPr marL="0" indent="0">
              <a:lnSpc>
                <a:spcPts val="2800"/>
              </a:lnSpc>
              <a:buFontTx/>
              <a:buNone/>
              <a:defRPr>
                <a:latin typeface="+mn-lt"/>
              </a:defRPr>
            </a:lvl3pPr>
            <a:lvl4pPr marL="0" indent="0">
              <a:lnSpc>
                <a:spcPts val="2800"/>
              </a:lnSpc>
              <a:buFontTx/>
              <a:buNone/>
              <a:defRPr>
                <a:latin typeface="+mn-lt"/>
              </a:defRPr>
            </a:lvl4pPr>
            <a:lvl5pPr marL="0" indent="0">
              <a:lnSpc>
                <a:spcPts val="2800"/>
              </a:lnSpc>
              <a:buFontTx/>
              <a:buNone/>
              <a:defRPr>
                <a:latin typeface="+mn-lt"/>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lvl1pPr>
              <a:defRPr>
                <a:latin typeface="+mn-lt"/>
              </a:defRPr>
            </a:lvl1pPr>
          </a:lstStyle>
          <a:p>
            <a:fld id="{8806A9D9-B923-4E96-AFEA-AA402C4379BA}" type="slidenum">
              <a:rPr lang="sv-SE" smtClean="0"/>
              <a:pPr/>
              <a:t>‹#›</a:t>
            </a:fld>
            <a:endParaRPr lang="sv-SE"/>
          </a:p>
        </p:txBody>
      </p:sp>
    </p:spTree>
    <p:extLst>
      <p:ext uri="{BB962C8B-B14F-4D97-AF65-F5344CB8AC3E}">
        <p14:creationId xmlns:p14="http://schemas.microsoft.com/office/powerpoint/2010/main" val="148874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mall för rubrikformat</a:t>
            </a:r>
          </a:p>
        </p:txBody>
      </p:sp>
      <p:sp>
        <p:nvSpPr>
          <p:cNvPr id="3" name="Platshållare för innehåll 2"/>
          <p:cNvSpPr>
            <a:spLocks noGrp="1"/>
          </p:cNvSpPr>
          <p:nvPr>
            <p:ph idx="1"/>
          </p:nvPr>
        </p:nvSpPr>
        <p:spPr>
          <a:xfrm>
            <a:off x="895928"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mn-lt"/>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lvl1pPr>
              <a:defRPr>
                <a:latin typeface="+mn-lt"/>
              </a:defRPr>
            </a:lvl1pPr>
          </a:lstStyle>
          <a:p>
            <a:fld id="{8806A9D9-B923-4E96-AFEA-AA402C4379BA}" type="slidenum">
              <a:rPr lang="sv-SE" smtClean="0"/>
              <a:pPr/>
              <a:t>‹#›</a:t>
            </a:fld>
            <a:endParaRPr lang="sv-SE"/>
          </a:p>
        </p:txBody>
      </p:sp>
      <p:sp>
        <p:nvSpPr>
          <p:cNvPr id="7" name="Platshållare för innehåll 2"/>
          <p:cNvSpPr>
            <a:spLocks noGrp="1"/>
          </p:cNvSpPr>
          <p:nvPr>
            <p:ph idx="13"/>
          </p:nvPr>
        </p:nvSpPr>
        <p:spPr>
          <a:xfrm>
            <a:off x="6868377"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mn-lt"/>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353511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05"/>
            <a:ext cx="5646160" cy="418404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mall för rubrikformat</a:t>
            </a:r>
          </a:p>
        </p:txBody>
      </p:sp>
      <p:sp>
        <p:nvSpPr>
          <p:cNvPr id="3" name="Platshållare för innehåll 2"/>
          <p:cNvSpPr>
            <a:spLocks noGrp="1"/>
          </p:cNvSpPr>
          <p:nvPr>
            <p:ph idx="1"/>
          </p:nvPr>
        </p:nvSpPr>
        <p:spPr>
          <a:xfrm>
            <a:off x="895928" y="2616805"/>
            <a:ext cx="5646160" cy="418404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lvl1pPr>
              <a:defRPr>
                <a:latin typeface="+mn-lt"/>
              </a:defRPr>
            </a:lvl1pPr>
          </a:lstStyle>
          <a:p>
            <a:fld id="{8806A9D9-B923-4E96-AFEA-AA402C4379BA}" type="slidenum">
              <a:rPr lang="sv-SE" smtClean="0"/>
              <a:pPr/>
              <a:t>‹#›</a:t>
            </a:fld>
            <a:endParaRPr lang="sv-SE"/>
          </a:p>
        </p:txBody>
      </p:sp>
    </p:spTree>
    <p:extLst>
      <p:ext uri="{BB962C8B-B14F-4D97-AF65-F5344CB8AC3E}">
        <p14:creationId xmlns:p14="http://schemas.microsoft.com/office/powerpoint/2010/main" val="1842525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mall för rubrikformat</a:t>
            </a:r>
          </a:p>
        </p:txBody>
      </p:sp>
      <p:sp>
        <p:nvSpPr>
          <p:cNvPr id="3" name="Platshållare för innehåll 2"/>
          <p:cNvSpPr>
            <a:spLocks noGrp="1"/>
          </p:cNvSpPr>
          <p:nvPr>
            <p:ph idx="1"/>
          </p:nvPr>
        </p:nvSpPr>
        <p:spPr>
          <a:xfrm>
            <a:off x="895928" y="2616805"/>
            <a:ext cx="5646160" cy="418404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lvl1pPr>
              <a:defRPr>
                <a:latin typeface="+mn-lt"/>
              </a:defRPr>
            </a:lvl1pPr>
          </a:lstStyle>
          <a:p>
            <a:fld id="{8806A9D9-B923-4E96-AFEA-AA402C4379BA}" type="slidenum">
              <a:rPr lang="sv-SE" smtClean="0"/>
              <a:pPr/>
              <a:t>‹#›</a:t>
            </a:fld>
            <a:endParaRPr lang="sv-SE"/>
          </a:p>
        </p:txBody>
      </p:sp>
      <p:sp>
        <p:nvSpPr>
          <p:cNvPr id="7" name="Platshållare för bild 6"/>
          <p:cNvSpPr>
            <a:spLocks noGrp="1"/>
          </p:cNvSpPr>
          <p:nvPr>
            <p:ph type="pic" sz="quarter" idx="13"/>
          </p:nvPr>
        </p:nvSpPr>
        <p:spPr>
          <a:xfrm>
            <a:off x="6902450" y="2698750"/>
            <a:ext cx="5634038" cy="4086000"/>
          </a:xfrm>
        </p:spPr>
        <p:txBody>
          <a:bodyPr tIns="612000"/>
          <a:lstStyle>
            <a:lvl1pPr marL="0" indent="0" algn="ctr">
              <a:buFontTx/>
              <a:buNone/>
              <a:defRPr/>
            </a:lvl1pPr>
          </a:lstStyle>
          <a:p>
            <a:r>
              <a:rPr lang="sv-SE"/>
              <a:t>Klicka på ikonen för att lägga till en bild</a:t>
            </a:r>
          </a:p>
        </p:txBody>
      </p:sp>
    </p:spTree>
    <p:extLst>
      <p:ext uri="{BB962C8B-B14F-4D97-AF65-F5344CB8AC3E}">
        <p14:creationId xmlns:p14="http://schemas.microsoft.com/office/powerpoint/2010/main" val="1148175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bildnummer 5"/>
          <p:cNvSpPr>
            <a:spLocks noGrp="1"/>
          </p:cNvSpPr>
          <p:nvPr>
            <p:ph type="sldNum" sz="quarter" idx="12"/>
          </p:nvPr>
        </p:nvSpPr>
        <p:spPr/>
        <p:txBody>
          <a:bodyPr/>
          <a:lstStyle>
            <a:lvl1pPr>
              <a:defRPr>
                <a:latin typeface="+mn-lt"/>
              </a:defRPr>
            </a:lvl1pPr>
          </a:lstStyle>
          <a:p>
            <a:fld id="{8806A9D9-B923-4E96-AFEA-AA402C4379BA}" type="slidenum">
              <a:rPr lang="sv-SE" smtClean="0"/>
              <a:pPr/>
              <a:t>‹#›</a:t>
            </a:fld>
            <a:endParaRPr lang="sv-SE"/>
          </a:p>
        </p:txBody>
      </p:sp>
    </p:spTree>
    <p:extLst>
      <p:ext uri="{BB962C8B-B14F-4D97-AF65-F5344CB8AC3E}">
        <p14:creationId xmlns:p14="http://schemas.microsoft.com/office/powerpoint/2010/main" val="863527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a:endParaRPr lang="sv-SE">
              <a:solidFill>
                <a:prstClr val="white"/>
              </a:solidFill>
            </a:endParaRPr>
          </a:p>
        </p:txBody>
      </p:sp>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5" y="2686748"/>
            <a:ext cx="1175543" cy="553489"/>
          </a:xfrm>
          <a:prstGeom prst="rect">
            <a:avLst/>
          </a:prstGeom>
        </p:spPr>
      </p:pic>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56"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2883686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800000"/>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48"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latin typeface="+mn-lt"/>
              </a:defRPr>
            </a:lvl1pPr>
          </a:lstStyle>
          <a:p>
            <a:fld id="{8806A9D9-B923-4E96-AFEA-AA402C4379BA}" type="slidenum">
              <a:rPr lang="sv-SE" smtClean="0"/>
              <a:pPr/>
              <a:t>‹#›</a:t>
            </a:fld>
            <a:endParaRPr lang="sv-SE"/>
          </a:p>
        </p:txBody>
      </p:sp>
    </p:spTree>
    <p:extLst>
      <p:ext uri="{BB962C8B-B14F-4D97-AF65-F5344CB8AC3E}">
        <p14:creationId xmlns:p14="http://schemas.microsoft.com/office/powerpoint/2010/main" val="35889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1.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ctrTitle" hasCustomPrompt="1"/>
          </p:nvPr>
        </p:nvSpPr>
        <p:spPr>
          <a:xfrm>
            <a:off x="849749" y="2533558"/>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latin typeface="+mn-lt"/>
              </a:defRPr>
            </a:lvl1pPr>
          </a:lstStyle>
          <a:p>
            <a:fld id="{8806A9D9-B923-4E96-AFEA-AA402C4379BA}" type="slidenum">
              <a:rPr lang="sv-SE" smtClean="0"/>
              <a:pPr/>
              <a:t>‹#›</a:t>
            </a:fld>
            <a:endParaRPr lang="sv-SE"/>
          </a:p>
        </p:txBody>
      </p:sp>
      <p:sp>
        <p:nvSpPr>
          <p:cNvPr id="12" name="AutoShape 3"/>
          <p:cNvSpPr>
            <a:spLocks noChangeAspect="1" noChangeArrowheads="1" noTextEdit="1"/>
          </p:cNvSpPr>
          <p:nvPr userDrawn="1"/>
        </p:nvSpPr>
        <p:spPr bwMode="auto">
          <a:xfrm>
            <a:off x="8269288" y="1607128"/>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Tree>
    <p:extLst>
      <p:ext uri="{BB962C8B-B14F-4D97-AF65-F5344CB8AC3E}">
        <p14:creationId xmlns:p14="http://schemas.microsoft.com/office/powerpoint/2010/main" val="3233396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1" y="2689420"/>
            <a:ext cx="1158297" cy="550507"/>
          </a:xfrm>
          <a:prstGeom prst="rect">
            <a:avLst/>
          </a:prstGeom>
        </p:spPr>
      </p:pic>
      <p:sp>
        <p:nvSpPr>
          <p:cNvPr id="11"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5192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16806"/>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1158106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28020"/>
            <a:ext cx="11631324" cy="4172830"/>
          </a:xfrm>
        </p:spPr>
        <p:txBody>
          <a:bodyPr/>
          <a:lstStyle>
            <a:lvl1pPr marL="0" indent="0">
              <a:lnSpc>
                <a:spcPts val="2799"/>
              </a:lnSpc>
              <a:buFontTx/>
              <a:buNone/>
              <a:defRPr>
                <a:latin typeface="+mn-lt"/>
              </a:defRPr>
            </a:lvl1pPr>
            <a:lvl2pPr marL="0" indent="0">
              <a:lnSpc>
                <a:spcPts val="2799"/>
              </a:lnSpc>
              <a:buFontTx/>
              <a:buNone/>
              <a:defRPr>
                <a:latin typeface="Gotham Rounded Medium" pitchFamily="50" charset="0"/>
              </a:defRPr>
            </a:lvl2pPr>
            <a:lvl3pPr marL="0" indent="0">
              <a:lnSpc>
                <a:spcPts val="2799"/>
              </a:lnSpc>
              <a:buFontTx/>
              <a:buNone/>
              <a:defRPr/>
            </a:lvl3pPr>
            <a:lvl4pPr marL="0" indent="0">
              <a:lnSpc>
                <a:spcPts val="2799"/>
              </a:lnSpc>
              <a:buFontTx/>
              <a:buNone/>
              <a:defRPr/>
            </a:lvl4pPr>
            <a:lvl5pPr marL="0" indent="0">
              <a:lnSpc>
                <a:spcPts val="2799"/>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971808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28020"/>
            <a:ext cx="5646160" cy="4172830"/>
          </a:xfrm>
        </p:spPr>
        <p:txBody>
          <a:bodyPr/>
          <a:lstStyle>
            <a:lvl1pPr marL="0" indent="0">
              <a:lnSpc>
                <a:spcPts val="2799"/>
              </a:lnSpc>
              <a:buFontTx/>
              <a:buNone/>
              <a:defRPr>
                <a:latin typeface="+mn-lt"/>
              </a:defRPr>
            </a:lvl1pPr>
            <a:lvl2pPr marL="0" indent="0">
              <a:lnSpc>
                <a:spcPts val="2799"/>
              </a:lnSpc>
              <a:buFontTx/>
              <a:buNone/>
              <a:defRPr>
                <a:latin typeface="Gotham Rounded Medium" pitchFamily="50" charset="0"/>
              </a:defRPr>
            </a:lvl2pPr>
            <a:lvl3pPr marL="0" indent="0">
              <a:lnSpc>
                <a:spcPts val="2799"/>
              </a:lnSpc>
              <a:buFontTx/>
              <a:buNone/>
              <a:defRPr/>
            </a:lvl3pPr>
            <a:lvl4pPr marL="0" indent="0">
              <a:lnSpc>
                <a:spcPts val="2799"/>
              </a:lnSpc>
              <a:buFontTx/>
              <a:buNone/>
              <a:defRPr/>
            </a:lvl4pPr>
            <a:lvl5pPr marL="0" indent="0">
              <a:lnSpc>
                <a:spcPts val="2799"/>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innehåll 2"/>
          <p:cNvSpPr>
            <a:spLocks noGrp="1"/>
          </p:cNvSpPr>
          <p:nvPr>
            <p:ph idx="13"/>
          </p:nvPr>
        </p:nvSpPr>
        <p:spPr>
          <a:xfrm>
            <a:off x="6868377" y="2628020"/>
            <a:ext cx="5646160" cy="4172830"/>
          </a:xfrm>
        </p:spPr>
        <p:txBody>
          <a:bodyPr/>
          <a:lstStyle>
            <a:lvl1pPr marL="0" indent="0">
              <a:lnSpc>
                <a:spcPts val="2799"/>
              </a:lnSpc>
              <a:buFontTx/>
              <a:buNone/>
              <a:defRPr>
                <a:latin typeface="+mn-lt"/>
              </a:defRPr>
            </a:lvl1pPr>
            <a:lvl2pPr marL="0" indent="0">
              <a:lnSpc>
                <a:spcPts val="2799"/>
              </a:lnSpc>
              <a:buFontTx/>
              <a:buNone/>
              <a:defRPr>
                <a:latin typeface="Gotham Rounded Medium" pitchFamily="50" charset="0"/>
              </a:defRPr>
            </a:lvl2pPr>
            <a:lvl3pPr marL="0" indent="0">
              <a:lnSpc>
                <a:spcPts val="2799"/>
              </a:lnSpc>
              <a:buFontTx/>
              <a:buNone/>
              <a:defRPr/>
            </a:lvl3pPr>
            <a:lvl4pPr marL="0" indent="0">
              <a:lnSpc>
                <a:spcPts val="2799"/>
              </a:lnSpc>
              <a:buFontTx/>
              <a:buNone/>
              <a:defRPr/>
            </a:lvl4pPr>
            <a:lvl5pPr marL="0" indent="0">
              <a:lnSpc>
                <a:spcPts val="2799"/>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1523724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06"/>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16806"/>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2968484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16806"/>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bild 6"/>
          <p:cNvSpPr>
            <a:spLocks noGrp="1"/>
          </p:cNvSpPr>
          <p:nvPr>
            <p:ph type="pic" sz="quarter" idx="13"/>
          </p:nvPr>
        </p:nvSpPr>
        <p:spPr>
          <a:xfrm>
            <a:off x="6902450" y="2698751"/>
            <a:ext cx="5634038" cy="4086000"/>
          </a:xfrm>
        </p:spPr>
        <p:txBody>
          <a:bodyPr tIns="611991"/>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3960764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a:endParaRPr lang="sv-SE"/>
          </a:p>
        </p:txBody>
      </p:sp>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5" y="2686748"/>
            <a:ext cx="1175543" cy="553489"/>
          </a:xfrm>
          <a:prstGeom prst="rect">
            <a:avLst/>
          </a:prstGeom>
        </p:spPr>
      </p:pic>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56" algn="l"/>
              </a:tabLst>
            </a:pPr>
            <a:r>
              <a:rPr lang="sv-SE"/>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bg1"/>
                </a:solidFill>
                <a:latin typeface="Gotham Rounded Medium" pitchFamily="50" charset="0"/>
              </a:rPr>
              <a:t>Löf</a:t>
            </a:r>
          </a:p>
        </p:txBody>
      </p:sp>
    </p:spTree>
    <p:extLst>
      <p:ext uri="{BB962C8B-B14F-4D97-AF65-F5344CB8AC3E}">
        <p14:creationId xmlns:p14="http://schemas.microsoft.com/office/powerpoint/2010/main" val="3999424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a:endParaRPr lang="sv-SE">
              <a:solidFill>
                <a:prstClr val="white"/>
              </a:solidFill>
            </a:endParaRP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
        <p:nvSpPr>
          <p:cNvPr id="9" name="textruta 8"/>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2354143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799973"/>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48"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56" algn="l"/>
              </a:tabLst>
            </a:pPr>
            <a:r>
              <a:rPr lang="sv-SE">
                <a:solidFill>
                  <a:prstClr val="white"/>
                </a:solidFill>
              </a:rPr>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1000">
                <a:solidFill>
                  <a:schemeClr val="bg1"/>
                </a:solidFill>
                <a:latin typeface="Gotham Rounded Medium" pitchFamily="50" charset="0"/>
              </a:defRPr>
            </a:lvl1pPr>
            <a:lvl2pPr marL="330194" indent="0">
              <a:buFontTx/>
              <a:buNone/>
              <a:defRPr sz="1000">
                <a:latin typeface="Gotham Rounded Medium" pitchFamily="50" charset="0"/>
              </a:defRPr>
            </a:lvl2pPr>
            <a:lvl3pPr marL="684202" indent="0">
              <a:buFontTx/>
              <a:buNone/>
              <a:defRPr sz="1000">
                <a:latin typeface="Gotham Rounded Medium" pitchFamily="50" charset="0"/>
              </a:defRPr>
            </a:lvl3pPr>
            <a:lvl4pPr marL="1049322" indent="0">
              <a:buFontTx/>
              <a:buNone/>
              <a:defRPr sz="1000">
                <a:latin typeface="Gotham Rounded Medium" pitchFamily="50" charset="0"/>
              </a:defRPr>
            </a:lvl4pPr>
            <a:lvl5pPr marL="1433490" indent="0">
              <a:buFontTx/>
              <a:buNone/>
              <a:defRPr sz="1000">
                <a:latin typeface="Gotham Rounded Medium" pitchFamily="50" charset="0"/>
              </a:defRPr>
            </a:lvl5pPr>
          </a:lstStyle>
          <a:p>
            <a:pPr lvl="0"/>
            <a:r>
              <a:rPr lang="sv-SE"/>
              <a:t>Löf</a:t>
            </a:r>
          </a:p>
        </p:txBody>
      </p:sp>
    </p:spTree>
    <p:extLst>
      <p:ext uri="{BB962C8B-B14F-4D97-AF65-F5344CB8AC3E}">
        <p14:creationId xmlns:p14="http://schemas.microsoft.com/office/powerpoint/2010/main" val="1502747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a:endParaRPr lang="sv-SE">
              <a:solidFill>
                <a:prstClr val="white"/>
              </a:solidFill>
            </a:endParaRPr>
          </a:p>
        </p:txBody>
      </p:sp>
      <p:sp>
        <p:nvSpPr>
          <p:cNvPr id="2" name="Rubrik 1"/>
          <p:cNvSpPr>
            <a:spLocks noGrp="1"/>
          </p:cNvSpPr>
          <p:nvPr>
            <p:ph type="ctrTitle" hasCustomPrompt="1"/>
          </p:nvPr>
        </p:nvSpPr>
        <p:spPr>
          <a:xfrm>
            <a:off x="849748" y="2533560"/>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sp>
        <p:nvSpPr>
          <p:cNvPr id="12" name="AutoShape 3"/>
          <p:cNvSpPr>
            <a:spLocks noChangeAspect="1" noChangeArrowheads="1" noTextEdit="1"/>
          </p:cNvSpPr>
          <p:nvPr userDrawn="1"/>
        </p:nvSpPr>
        <p:spPr bwMode="auto">
          <a:xfrm>
            <a:off x="8269289" y="1607129"/>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9" tIns="45719" rIns="91439" bIns="45719" numCol="1" anchor="t" anchorCtr="0" compatLnSpc="1">
            <a:prstTxWarp prst="textNoShape">
              <a:avLst/>
            </a:prstTxWarp>
          </a:bodyPr>
          <a:lstStyle/>
          <a:p>
            <a:endParaRPr lang="sv-SE">
              <a:solidFill>
                <a:prstClr val="black"/>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1" y="2689420"/>
            <a:ext cx="1158297" cy="550507"/>
          </a:xfrm>
          <a:prstGeom prst="rect">
            <a:avLst/>
          </a:prstGeom>
        </p:spPr>
      </p:pic>
      <p:sp>
        <p:nvSpPr>
          <p:cNvPr id="13"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
        <p:nvSpPr>
          <p:cNvPr id="14" name="textruta 13"/>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662771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199441"/>
            <a:endParaRPr lang="sv-SE" sz="2300">
              <a:solidFill>
                <a:prstClr val="white"/>
              </a:solidFill>
            </a:endParaRPr>
          </a:p>
        </p:txBody>
      </p:sp>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7"/>
            <a:ext cx="1175544" cy="553489"/>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defTabSz="1199441">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698118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199441"/>
            <a:endParaRPr lang="sv-SE" sz="2300">
              <a:solidFill>
                <a:prstClr val="white"/>
              </a:solidFill>
            </a:endParaRPr>
          </a:p>
        </p:txBody>
      </p:sp>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7"/>
            <a:ext cx="1175544" cy="553489"/>
          </a:xfrm>
          <a:prstGeom prst="rect">
            <a:avLst/>
          </a:prstGeom>
        </p:spPr>
      </p:pic>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defTabSz="1199441">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3469767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0" y="2689419"/>
            <a:ext cx="1158298" cy="550507"/>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defTabSz="1199441">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1845639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3534461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11631324"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354162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innehåll 2"/>
          <p:cNvSpPr>
            <a:spLocks noGrp="1"/>
          </p:cNvSpPr>
          <p:nvPr>
            <p:ph idx="13"/>
          </p:nvPr>
        </p:nvSpPr>
        <p:spPr>
          <a:xfrm>
            <a:off x="6868377"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467724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439957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1" y="2689420"/>
            <a:ext cx="1158297" cy="550507"/>
          </a:xfrm>
          <a:prstGeom prst="rect">
            <a:avLst/>
          </a:prstGeom>
        </p:spPr>
      </p:pic>
      <p:sp>
        <p:nvSpPr>
          <p:cNvPr id="11"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3000082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bild 6"/>
          <p:cNvSpPr>
            <a:spLocks noGrp="1"/>
          </p:cNvSpPr>
          <p:nvPr>
            <p:ph type="pic" sz="quarter" idx="13"/>
          </p:nvPr>
        </p:nvSpPr>
        <p:spPr>
          <a:xfrm>
            <a:off x="6902450" y="2698750"/>
            <a:ext cx="5634038" cy="4086000"/>
          </a:xfrm>
        </p:spPr>
        <p:txBody>
          <a:bodyPr tIns="612000"/>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3047851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199441"/>
            <a:endParaRPr lang="sv-SE" sz="2300">
              <a:solidFill>
                <a:prstClr val="white"/>
              </a:solidFill>
            </a:endParaRP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9" name="textruta 8"/>
          <p:cNvSpPr txBox="1"/>
          <p:nvPr userDrawn="1"/>
        </p:nvSpPr>
        <p:spPr>
          <a:xfrm>
            <a:off x="903452" y="320313"/>
            <a:ext cx="232706" cy="145100"/>
          </a:xfrm>
          <a:prstGeom prst="rect">
            <a:avLst/>
          </a:prstGeom>
          <a:noFill/>
        </p:spPr>
        <p:txBody>
          <a:bodyPr wrap="square" lIns="0" tIns="0" rIns="0" bIns="0" rtlCol="0">
            <a:noAutofit/>
          </a:bodyPr>
          <a:lstStyle/>
          <a:p>
            <a:pPr defTabSz="1199441">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2638839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800000"/>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48"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solidFill>
                  <a:prstClr val="white"/>
                </a:solidFill>
              </a:rPr>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1000">
                <a:solidFill>
                  <a:schemeClr val="bg1"/>
                </a:solidFill>
                <a:latin typeface="Gotham Rounded Medium" pitchFamily="50" charset="0"/>
              </a:defRPr>
            </a:lvl1pPr>
            <a:lvl2pPr marL="330200" indent="0">
              <a:buFontTx/>
              <a:buNone/>
              <a:defRPr sz="1000">
                <a:latin typeface="Gotham Rounded Medium" pitchFamily="50" charset="0"/>
              </a:defRPr>
            </a:lvl2pPr>
            <a:lvl3pPr marL="684212" indent="0">
              <a:buFontTx/>
              <a:buNone/>
              <a:defRPr sz="1000">
                <a:latin typeface="Gotham Rounded Medium" pitchFamily="50" charset="0"/>
              </a:defRPr>
            </a:lvl3pPr>
            <a:lvl4pPr marL="1049337" indent="0">
              <a:buFontTx/>
              <a:buNone/>
              <a:defRPr sz="1000">
                <a:latin typeface="Gotham Rounded Medium" pitchFamily="50" charset="0"/>
              </a:defRPr>
            </a:lvl4pPr>
            <a:lvl5pPr marL="1433512" indent="0">
              <a:buFontTx/>
              <a:buNone/>
              <a:defRPr sz="1000">
                <a:latin typeface="Gotham Rounded Medium" pitchFamily="50" charset="0"/>
              </a:defRPr>
            </a:lvl5pPr>
          </a:lstStyle>
          <a:p>
            <a:pPr lvl="0"/>
            <a:r>
              <a:rPr lang="sv-SE"/>
              <a:t>Löf</a:t>
            </a:r>
          </a:p>
        </p:txBody>
      </p:sp>
    </p:spTree>
    <p:extLst>
      <p:ext uri="{BB962C8B-B14F-4D97-AF65-F5344CB8AC3E}">
        <p14:creationId xmlns:p14="http://schemas.microsoft.com/office/powerpoint/2010/main" val="2569797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199441"/>
            <a:endParaRPr lang="sv-SE" sz="2300">
              <a:solidFill>
                <a:prstClr val="white"/>
              </a:solidFill>
            </a:endParaRPr>
          </a:p>
        </p:txBody>
      </p:sp>
      <p:sp>
        <p:nvSpPr>
          <p:cNvPr id="2" name="Rubrik 1"/>
          <p:cNvSpPr>
            <a:spLocks noGrp="1"/>
          </p:cNvSpPr>
          <p:nvPr>
            <p:ph type="ctrTitle" hasCustomPrompt="1"/>
          </p:nvPr>
        </p:nvSpPr>
        <p:spPr>
          <a:xfrm>
            <a:off x="849749" y="2533558"/>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sp>
        <p:nvSpPr>
          <p:cNvPr id="12" name="AutoShape 3"/>
          <p:cNvSpPr>
            <a:spLocks noChangeAspect="1" noChangeArrowheads="1" noTextEdit="1"/>
          </p:cNvSpPr>
          <p:nvPr userDrawn="1"/>
        </p:nvSpPr>
        <p:spPr bwMode="auto">
          <a:xfrm>
            <a:off x="8269288" y="1607128"/>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1199441"/>
            <a:endParaRPr lang="sv-SE" sz="2300">
              <a:solidFill>
                <a:prstClr val="black"/>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0" y="2689419"/>
            <a:ext cx="1158298" cy="550507"/>
          </a:xfrm>
          <a:prstGeom prst="rect">
            <a:avLst/>
          </a:prstGeom>
        </p:spPr>
      </p:pic>
      <p:sp>
        <p:nvSpPr>
          <p:cNvPr id="13"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14" name="textruta 13"/>
          <p:cNvSpPr txBox="1"/>
          <p:nvPr userDrawn="1"/>
        </p:nvSpPr>
        <p:spPr>
          <a:xfrm>
            <a:off x="903452" y="320313"/>
            <a:ext cx="232706" cy="145100"/>
          </a:xfrm>
          <a:prstGeom prst="rect">
            <a:avLst/>
          </a:prstGeom>
          <a:noFill/>
        </p:spPr>
        <p:txBody>
          <a:bodyPr wrap="square" lIns="0" tIns="0" rIns="0" bIns="0" rtlCol="0">
            <a:noAutofit/>
          </a:bodyPr>
          <a:lstStyle/>
          <a:p>
            <a:pPr defTabSz="1199441">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4235447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defTabSz="1199256"/>
            <a:endParaRPr lang="sv-SE" sz="2300">
              <a:solidFill>
                <a:prstClr val="white"/>
              </a:solidFill>
            </a:endParaRPr>
          </a:p>
        </p:txBody>
      </p:sp>
      <p:sp>
        <p:nvSpPr>
          <p:cNvPr id="2" name="Rubrik 1"/>
          <p:cNvSpPr>
            <a:spLocks noGrp="1"/>
          </p:cNvSpPr>
          <p:nvPr>
            <p:ph type="ctrTitle" hasCustomPrompt="1"/>
          </p:nvPr>
        </p:nvSpPr>
        <p:spPr>
          <a:xfrm>
            <a:off x="849755" y="2533565"/>
            <a:ext cx="10187707" cy="4258055"/>
          </a:xfrm>
        </p:spPr>
        <p:txBody>
          <a:bodyPr lIns="0" tIns="0" rIns="0" bIns="0" anchor="t" anchorCtr="0">
            <a:noAutofit/>
          </a:bodyPr>
          <a:lstStyle>
            <a:lvl1pPr>
              <a:lnSpc>
                <a:spcPts val="7000"/>
              </a:lnSpc>
              <a:defRPr sz="6000"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50" y="2686748"/>
            <a:ext cx="1175545" cy="553489"/>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194" algn="l"/>
              </a:tabLst>
            </a:pPr>
            <a:r>
              <a:rPr lang="sv-SE">
                <a:solidFill>
                  <a:prstClr val="white"/>
                </a:solidFill>
              </a:rPr>
              <a:t>2015.03.26</a:t>
            </a:r>
          </a:p>
        </p:txBody>
      </p:sp>
      <p:sp>
        <p:nvSpPr>
          <p:cNvPr id="12" name="textruta 11"/>
          <p:cNvSpPr txBox="1"/>
          <p:nvPr userDrawn="1"/>
        </p:nvSpPr>
        <p:spPr>
          <a:xfrm>
            <a:off x="903457" y="320313"/>
            <a:ext cx="232706" cy="145100"/>
          </a:xfrm>
          <a:prstGeom prst="rect">
            <a:avLst/>
          </a:prstGeom>
          <a:noFill/>
        </p:spPr>
        <p:txBody>
          <a:bodyPr wrap="square" lIns="0" tIns="0" rIns="0" bIns="0" rtlCol="0">
            <a:noAutofit/>
          </a:bodyPr>
          <a:lstStyle/>
          <a:p>
            <a:pPr defTabSz="1199256">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1797348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defTabSz="1199256"/>
            <a:endParaRPr lang="sv-SE" sz="2300">
              <a:solidFill>
                <a:prstClr val="white"/>
              </a:solidFill>
            </a:endParaRPr>
          </a:p>
        </p:txBody>
      </p:sp>
      <p:sp>
        <p:nvSpPr>
          <p:cNvPr id="2" name="Rubrik 1"/>
          <p:cNvSpPr>
            <a:spLocks noGrp="1"/>
          </p:cNvSpPr>
          <p:nvPr>
            <p:ph type="ctrTitle" hasCustomPrompt="1"/>
          </p:nvPr>
        </p:nvSpPr>
        <p:spPr>
          <a:xfrm>
            <a:off x="849755" y="2533565"/>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50" y="2686748"/>
            <a:ext cx="1175545" cy="553489"/>
          </a:xfrm>
          <a:prstGeom prst="rect">
            <a:avLst/>
          </a:prstGeom>
        </p:spPr>
      </p:pic>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194" algn="l"/>
              </a:tabLst>
            </a:pPr>
            <a:r>
              <a:rPr lang="sv-SE">
                <a:solidFill>
                  <a:prstClr val="white"/>
                </a:solidFill>
              </a:rPr>
              <a:t>2015.03.26</a:t>
            </a:r>
          </a:p>
        </p:txBody>
      </p:sp>
      <p:sp>
        <p:nvSpPr>
          <p:cNvPr id="12" name="textruta 11"/>
          <p:cNvSpPr txBox="1"/>
          <p:nvPr userDrawn="1"/>
        </p:nvSpPr>
        <p:spPr>
          <a:xfrm>
            <a:off x="903457" y="320313"/>
            <a:ext cx="232706" cy="145100"/>
          </a:xfrm>
          <a:prstGeom prst="rect">
            <a:avLst/>
          </a:prstGeom>
          <a:noFill/>
        </p:spPr>
        <p:txBody>
          <a:bodyPr wrap="square" lIns="0" tIns="0" rIns="0" bIns="0" rtlCol="0">
            <a:noAutofit/>
          </a:bodyPr>
          <a:lstStyle/>
          <a:p>
            <a:pPr defTabSz="1199256">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4124440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55" y="2533565"/>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4" y="2689425"/>
            <a:ext cx="1158298" cy="550507"/>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solidFill>
                  <a:srgbClr val="51AED4"/>
                </a:solidFill>
              </a:rPr>
              <a:t>2015.03.26</a:t>
            </a:r>
          </a:p>
        </p:txBody>
      </p:sp>
      <p:sp>
        <p:nvSpPr>
          <p:cNvPr id="12" name="textruta 11"/>
          <p:cNvSpPr txBox="1"/>
          <p:nvPr userDrawn="1"/>
        </p:nvSpPr>
        <p:spPr>
          <a:xfrm>
            <a:off x="903457" y="320313"/>
            <a:ext cx="232706" cy="145100"/>
          </a:xfrm>
          <a:prstGeom prst="rect">
            <a:avLst/>
          </a:prstGeom>
          <a:noFill/>
        </p:spPr>
        <p:txBody>
          <a:bodyPr wrap="square" lIns="0" tIns="0" rIns="0" bIns="0" rtlCol="0">
            <a:noAutofit/>
          </a:bodyPr>
          <a:lstStyle/>
          <a:p>
            <a:pPr defTabSz="1199256">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337231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12"/>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solidFill>
                  <a:srgbClr val="51AED4"/>
                </a:solidFill>
              </a:rPr>
              <a:t>2015.03.26</a:t>
            </a:r>
          </a:p>
        </p:txBody>
      </p:sp>
    </p:spTree>
    <p:extLst>
      <p:ext uri="{BB962C8B-B14F-4D97-AF65-F5344CB8AC3E}">
        <p14:creationId xmlns:p14="http://schemas.microsoft.com/office/powerpoint/2010/main" val="1657825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11631324"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solidFill>
                  <a:srgbClr val="51AED4"/>
                </a:solidFill>
              </a:rPr>
              <a:t>2015.03.26</a:t>
            </a:r>
          </a:p>
        </p:txBody>
      </p:sp>
    </p:spTree>
    <p:extLst>
      <p:ext uri="{BB962C8B-B14F-4D97-AF65-F5344CB8AC3E}">
        <p14:creationId xmlns:p14="http://schemas.microsoft.com/office/powerpoint/2010/main" val="1328684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innehåll 2"/>
          <p:cNvSpPr>
            <a:spLocks noGrp="1"/>
          </p:cNvSpPr>
          <p:nvPr>
            <p:ph idx="13"/>
          </p:nvPr>
        </p:nvSpPr>
        <p:spPr>
          <a:xfrm>
            <a:off x="6868377"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solidFill>
                  <a:srgbClr val="51AED4"/>
                </a:solidFill>
              </a:rPr>
              <a:t>2015.03.26</a:t>
            </a:r>
          </a:p>
        </p:txBody>
      </p:sp>
    </p:spTree>
    <p:extLst>
      <p:ext uri="{BB962C8B-B14F-4D97-AF65-F5344CB8AC3E}">
        <p14:creationId xmlns:p14="http://schemas.microsoft.com/office/powerpoint/2010/main" val="4181872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16806"/>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8"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t>2015.03.26</a:t>
            </a:r>
          </a:p>
        </p:txBody>
      </p:sp>
    </p:spTree>
    <p:extLst>
      <p:ext uri="{BB962C8B-B14F-4D97-AF65-F5344CB8AC3E}">
        <p14:creationId xmlns:p14="http://schemas.microsoft.com/office/powerpoint/2010/main" val="3090622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12"/>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12"/>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solidFill>
                  <a:srgbClr val="51AED4"/>
                </a:solidFill>
              </a:rPr>
              <a:t>2015.03.26</a:t>
            </a:r>
          </a:p>
        </p:txBody>
      </p:sp>
    </p:spTree>
    <p:extLst>
      <p:ext uri="{BB962C8B-B14F-4D97-AF65-F5344CB8AC3E}">
        <p14:creationId xmlns:p14="http://schemas.microsoft.com/office/powerpoint/2010/main" val="3616090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12"/>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bild 6"/>
          <p:cNvSpPr>
            <a:spLocks noGrp="1"/>
          </p:cNvSpPr>
          <p:nvPr>
            <p:ph type="pic" sz="quarter" idx="13"/>
          </p:nvPr>
        </p:nvSpPr>
        <p:spPr>
          <a:xfrm>
            <a:off x="6902450" y="2698752"/>
            <a:ext cx="5634038" cy="4086000"/>
          </a:xfrm>
        </p:spPr>
        <p:txBody>
          <a:bodyPr tIns="611904"/>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solidFill>
                  <a:srgbClr val="51AED4"/>
                </a:solidFill>
              </a:rPr>
              <a:t>2015.03.26</a:t>
            </a:r>
          </a:p>
        </p:txBody>
      </p:sp>
    </p:spTree>
    <p:extLst>
      <p:ext uri="{BB962C8B-B14F-4D97-AF65-F5344CB8AC3E}">
        <p14:creationId xmlns:p14="http://schemas.microsoft.com/office/powerpoint/2010/main" val="4134460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defTabSz="1199256"/>
            <a:endParaRPr lang="sv-SE" sz="2300">
              <a:solidFill>
                <a:prstClr val="white"/>
              </a:solidFill>
            </a:endParaRP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solidFill>
                  <a:srgbClr val="51AED4"/>
                </a:solidFill>
              </a:rPr>
              <a:t>2015.03.26</a:t>
            </a:r>
          </a:p>
        </p:txBody>
      </p:sp>
      <p:sp>
        <p:nvSpPr>
          <p:cNvPr id="9" name="textruta 8"/>
          <p:cNvSpPr txBox="1"/>
          <p:nvPr userDrawn="1"/>
        </p:nvSpPr>
        <p:spPr>
          <a:xfrm>
            <a:off x="903457" y="320313"/>
            <a:ext cx="232706" cy="145100"/>
          </a:xfrm>
          <a:prstGeom prst="rect">
            <a:avLst/>
          </a:prstGeom>
          <a:noFill/>
        </p:spPr>
        <p:txBody>
          <a:bodyPr wrap="square" lIns="0" tIns="0" rIns="0" bIns="0" rtlCol="0">
            <a:noAutofit/>
          </a:bodyPr>
          <a:lstStyle/>
          <a:p>
            <a:pPr defTabSz="1199256">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94943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799722"/>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52"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194" algn="l"/>
              </a:tabLst>
            </a:pPr>
            <a:r>
              <a:rPr lang="sv-SE">
                <a:solidFill>
                  <a:prstClr val="white"/>
                </a:solidFill>
              </a:rPr>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1000">
                <a:solidFill>
                  <a:schemeClr val="bg1"/>
                </a:solidFill>
                <a:latin typeface="Gotham Rounded Medium" pitchFamily="50" charset="0"/>
              </a:defRPr>
            </a:lvl1pPr>
            <a:lvl2pPr marL="330149" indent="0">
              <a:buFontTx/>
              <a:buNone/>
              <a:defRPr sz="1000">
                <a:latin typeface="Gotham Rounded Medium" pitchFamily="50" charset="0"/>
              </a:defRPr>
            </a:lvl2pPr>
            <a:lvl3pPr marL="684106" indent="0">
              <a:buFontTx/>
              <a:buNone/>
              <a:defRPr sz="1000">
                <a:latin typeface="Gotham Rounded Medium" pitchFamily="50" charset="0"/>
              </a:defRPr>
            </a:lvl3pPr>
            <a:lvl4pPr marL="1049175" indent="0">
              <a:buFontTx/>
              <a:buNone/>
              <a:defRPr sz="1000">
                <a:latin typeface="Gotham Rounded Medium" pitchFamily="50" charset="0"/>
              </a:defRPr>
            </a:lvl4pPr>
            <a:lvl5pPr marL="1433291" indent="0">
              <a:buFontTx/>
              <a:buNone/>
              <a:defRPr sz="1000">
                <a:latin typeface="Gotham Rounded Medium" pitchFamily="50" charset="0"/>
              </a:defRPr>
            </a:lvl5pPr>
          </a:lstStyle>
          <a:p>
            <a:pPr lvl="0"/>
            <a:r>
              <a:rPr lang="sv-SE"/>
              <a:t>Löf</a:t>
            </a:r>
          </a:p>
        </p:txBody>
      </p:sp>
    </p:spTree>
    <p:extLst>
      <p:ext uri="{BB962C8B-B14F-4D97-AF65-F5344CB8AC3E}">
        <p14:creationId xmlns:p14="http://schemas.microsoft.com/office/powerpoint/2010/main" val="1717551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defTabSz="1199256"/>
            <a:endParaRPr lang="sv-SE" sz="2300">
              <a:solidFill>
                <a:prstClr val="white"/>
              </a:solidFill>
            </a:endParaRPr>
          </a:p>
        </p:txBody>
      </p:sp>
      <p:sp>
        <p:nvSpPr>
          <p:cNvPr id="2" name="Rubrik 1"/>
          <p:cNvSpPr>
            <a:spLocks noGrp="1"/>
          </p:cNvSpPr>
          <p:nvPr>
            <p:ph type="ctrTitle" hasCustomPrompt="1"/>
          </p:nvPr>
        </p:nvSpPr>
        <p:spPr>
          <a:xfrm>
            <a:off x="849749" y="2533565"/>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sp>
        <p:nvSpPr>
          <p:cNvPr id="12" name="AutoShape 3"/>
          <p:cNvSpPr>
            <a:spLocks noChangeAspect="1" noChangeArrowheads="1" noTextEdit="1"/>
          </p:cNvSpPr>
          <p:nvPr userDrawn="1"/>
        </p:nvSpPr>
        <p:spPr bwMode="auto">
          <a:xfrm>
            <a:off x="8269290" y="1607131"/>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6" tIns="45713" rIns="91426" bIns="45713" numCol="1" anchor="t" anchorCtr="0" compatLnSpc="1">
            <a:prstTxWarp prst="textNoShape">
              <a:avLst/>
            </a:prstTxWarp>
          </a:bodyPr>
          <a:lstStyle/>
          <a:p>
            <a:pPr defTabSz="1199256"/>
            <a:endParaRPr lang="sv-SE" sz="2300">
              <a:solidFill>
                <a:prstClr val="black"/>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4" y="2689425"/>
            <a:ext cx="1158298" cy="550507"/>
          </a:xfrm>
          <a:prstGeom prst="rect">
            <a:avLst/>
          </a:prstGeom>
        </p:spPr>
      </p:pic>
      <p:sp>
        <p:nvSpPr>
          <p:cNvPr id="13"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solidFill>
                  <a:srgbClr val="51AED4"/>
                </a:solidFill>
              </a:rPr>
              <a:t>2015.03.26</a:t>
            </a:r>
          </a:p>
        </p:txBody>
      </p:sp>
      <p:sp>
        <p:nvSpPr>
          <p:cNvPr id="14" name="textruta 13"/>
          <p:cNvSpPr txBox="1"/>
          <p:nvPr userDrawn="1"/>
        </p:nvSpPr>
        <p:spPr>
          <a:xfrm>
            <a:off x="903457" y="320313"/>
            <a:ext cx="232706" cy="145100"/>
          </a:xfrm>
          <a:prstGeom prst="rect">
            <a:avLst/>
          </a:prstGeom>
          <a:noFill/>
        </p:spPr>
        <p:txBody>
          <a:bodyPr wrap="square" lIns="0" tIns="0" rIns="0" bIns="0" rtlCol="0">
            <a:noAutofit/>
          </a:bodyPr>
          <a:lstStyle/>
          <a:p>
            <a:pPr defTabSz="1199256">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4126656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7"/>
            <a:ext cx="1175544" cy="553489"/>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bg1"/>
                </a:solidFill>
                <a:latin typeface="Gotham Rounded Medium" pitchFamily="50" charset="0"/>
              </a:rPr>
              <a:t>Löf</a:t>
            </a:r>
          </a:p>
        </p:txBody>
      </p:sp>
    </p:spTree>
    <p:extLst>
      <p:ext uri="{BB962C8B-B14F-4D97-AF65-F5344CB8AC3E}">
        <p14:creationId xmlns:p14="http://schemas.microsoft.com/office/powerpoint/2010/main" val="188688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7"/>
            <a:ext cx="1175544" cy="553489"/>
          </a:xfrm>
          <a:prstGeom prst="rect">
            <a:avLst/>
          </a:prstGeom>
        </p:spPr>
      </p:pic>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bg1"/>
                </a:solidFill>
                <a:latin typeface="Gotham Rounded Medium" pitchFamily="50" charset="0"/>
              </a:rPr>
              <a:t>Löf</a:t>
            </a:r>
          </a:p>
        </p:txBody>
      </p:sp>
    </p:spTree>
    <p:extLst>
      <p:ext uri="{BB962C8B-B14F-4D97-AF65-F5344CB8AC3E}">
        <p14:creationId xmlns:p14="http://schemas.microsoft.com/office/powerpoint/2010/main" val="4051506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0" y="2689419"/>
            <a:ext cx="1158298" cy="550507"/>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3258351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t>2015.03.26</a:t>
            </a:r>
          </a:p>
        </p:txBody>
      </p:sp>
    </p:spTree>
    <p:extLst>
      <p:ext uri="{BB962C8B-B14F-4D97-AF65-F5344CB8AC3E}">
        <p14:creationId xmlns:p14="http://schemas.microsoft.com/office/powerpoint/2010/main" val="2181953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11631324"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t>2015.03.26</a:t>
            </a:r>
          </a:p>
        </p:txBody>
      </p:sp>
    </p:spTree>
    <p:extLst>
      <p:ext uri="{BB962C8B-B14F-4D97-AF65-F5344CB8AC3E}">
        <p14:creationId xmlns:p14="http://schemas.microsoft.com/office/powerpoint/2010/main" val="2562981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28020"/>
            <a:ext cx="11631324" cy="4172830"/>
          </a:xfrm>
        </p:spPr>
        <p:txBody>
          <a:bodyPr/>
          <a:lstStyle>
            <a:lvl1pPr marL="0" indent="0">
              <a:lnSpc>
                <a:spcPts val="2799"/>
              </a:lnSpc>
              <a:buFontTx/>
              <a:buNone/>
              <a:defRPr>
                <a:latin typeface="+mn-lt"/>
              </a:defRPr>
            </a:lvl1pPr>
            <a:lvl2pPr marL="0" indent="0">
              <a:lnSpc>
                <a:spcPts val="2799"/>
              </a:lnSpc>
              <a:buFontTx/>
              <a:buNone/>
              <a:defRPr>
                <a:latin typeface="Gotham Rounded Medium" pitchFamily="50" charset="0"/>
              </a:defRPr>
            </a:lvl2pPr>
            <a:lvl3pPr marL="0" indent="0">
              <a:lnSpc>
                <a:spcPts val="2799"/>
              </a:lnSpc>
              <a:buFontTx/>
              <a:buNone/>
              <a:defRPr/>
            </a:lvl3pPr>
            <a:lvl4pPr marL="0" indent="0">
              <a:lnSpc>
                <a:spcPts val="2799"/>
              </a:lnSpc>
              <a:buFontTx/>
              <a:buNone/>
              <a:defRPr/>
            </a:lvl4pPr>
            <a:lvl5pPr marL="0" indent="0">
              <a:lnSpc>
                <a:spcPts val="2799"/>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8"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t>2015.03.26</a:t>
            </a:r>
          </a:p>
        </p:txBody>
      </p:sp>
    </p:spTree>
    <p:extLst>
      <p:ext uri="{BB962C8B-B14F-4D97-AF65-F5344CB8AC3E}">
        <p14:creationId xmlns:p14="http://schemas.microsoft.com/office/powerpoint/2010/main" val="2120581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innehåll 2"/>
          <p:cNvSpPr>
            <a:spLocks noGrp="1"/>
          </p:cNvSpPr>
          <p:nvPr>
            <p:ph idx="13"/>
          </p:nvPr>
        </p:nvSpPr>
        <p:spPr>
          <a:xfrm>
            <a:off x="6868377"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t>2015.03.26</a:t>
            </a:r>
          </a:p>
        </p:txBody>
      </p:sp>
    </p:spTree>
    <p:extLst>
      <p:ext uri="{BB962C8B-B14F-4D97-AF65-F5344CB8AC3E}">
        <p14:creationId xmlns:p14="http://schemas.microsoft.com/office/powerpoint/2010/main" val="386783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t>2015.03.26</a:t>
            </a:r>
          </a:p>
        </p:txBody>
      </p:sp>
    </p:spTree>
    <p:extLst>
      <p:ext uri="{BB962C8B-B14F-4D97-AF65-F5344CB8AC3E}">
        <p14:creationId xmlns:p14="http://schemas.microsoft.com/office/powerpoint/2010/main" val="2083153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bild 6"/>
          <p:cNvSpPr>
            <a:spLocks noGrp="1"/>
          </p:cNvSpPr>
          <p:nvPr>
            <p:ph type="pic" sz="quarter" idx="13"/>
          </p:nvPr>
        </p:nvSpPr>
        <p:spPr>
          <a:xfrm>
            <a:off x="6902450" y="2698750"/>
            <a:ext cx="5634038" cy="4086000"/>
          </a:xfrm>
        </p:spPr>
        <p:txBody>
          <a:bodyPr tIns="612000"/>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t>2015.03.26</a:t>
            </a:r>
          </a:p>
        </p:txBody>
      </p:sp>
    </p:spTree>
    <p:extLst>
      <p:ext uri="{BB962C8B-B14F-4D97-AF65-F5344CB8AC3E}">
        <p14:creationId xmlns:p14="http://schemas.microsoft.com/office/powerpoint/2010/main" val="3967741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t>2015.03.26</a:t>
            </a:r>
          </a:p>
        </p:txBody>
      </p:sp>
      <p:sp>
        <p:nvSpPr>
          <p:cNvPr id="9" name="textruta 8"/>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2491382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800000"/>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48"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1000">
                <a:solidFill>
                  <a:schemeClr val="bg1"/>
                </a:solidFill>
                <a:latin typeface="Gotham Rounded Medium" pitchFamily="50" charset="0"/>
              </a:defRPr>
            </a:lvl1pPr>
            <a:lvl2pPr marL="330200" indent="0">
              <a:buFontTx/>
              <a:buNone/>
              <a:defRPr sz="1000">
                <a:latin typeface="Gotham Rounded Medium" pitchFamily="50" charset="0"/>
              </a:defRPr>
            </a:lvl2pPr>
            <a:lvl3pPr marL="684212" indent="0">
              <a:buFontTx/>
              <a:buNone/>
              <a:defRPr sz="1000">
                <a:latin typeface="Gotham Rounded Medium" pitchFamily="50" charset="0"/>
              </a:defRPr>
            </a:lvl3pPr>
            <a:lvl4pPr marL="1049337" indent="0">
              <a:buFontTx/>
              <a:buNone/>
              <a:defRPr sz="1000">
                <a:latin typeface="Gotham Rounded Medium" pitchFamily="50" charset="0"/>
              </a:defRPr>
            </a:lvl4pPr>
            <a:lvl5pPr marL="1433512" indent="0">
              <a:buFontTx/>
              <a:buNone/>
              <a:defRPr sz="1000">
                <a:latin typeface="Gotham Rounded Medium" pitchFamily="50" charset="0"/>
              </a:defRPr>
            </a:lvl5pPr>
          </a:lstStyle>
          <a:p>
            <a:pPr lvl="0"/>
            <a:r>
              <a:rPr lang="sv-SE"/>
              <a:t>Löf</a:t>
            </a:r>
          </a:p>
        </p:txBody>
      </p:sp>
    </p:spTree>
    <p:extLst>
      <p:ext uri="{BB962C8B-B14F-4D97-AF65-F5344CB8AC3E}">
        <p14:creationId xmlns:p14="http://schemas.microsoft.com/office/powerpoint/2010/main" val="2598651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ctrTitle" hasCustomPrompt="1"/>
          </p:nvPr>
        </p:nvSpPr>
        <p:spPr>
          <a:xfrm>
            <a:off x="849749" y="2533558"/>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sp>
        <p:nvSpPr>
          <p:cNvPr id="12" name="AutoShape 3"/>
          <p:cNvSpPr>
            <a:spLocks noChangeAspect="1" noChangeArrowheads="1" noTextEdit="1"/>
          </p:cNvSpPr>
          <p:nvPr userDrawn="1"/>
        </p:nvSpPr>
        <p:spPr bwMode="auto">
          <a:xfrm>
            <a:off x="8269288" y="1607128"/>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0" y="2689419"/>
            <a:ext cx="1158298" cy="550507"/>
          </a:xfrm>
          <a:prstGeom prst="rect">
            <a:avLst/>
          </a:prstGeom>
        </p:spPr>
      </p:pic>
      <p:sp>
        <p:nvSpPr>
          <p:cNvPr id="13"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t>2015.03.26</a:t>
            </a:r>
          </a:p>
        </p:txBody>
      </p:sp>
      <p:sp>
        <p:nvSpPr>
          <p:cNvPr id="14" name="textruta 13"/>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1719812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a:endParaRPr lang="sv-SE"/>
          </a:p>
        </p:txBody>
      </p:sp>
      <p:sp>
        <p:nvSpPr>
          <p:cNvPr id="2" name="Rubrik 1"/>
          <p:cNvSpPr>
            <a:spLocks noGrp="1"/>
          </p:cNvSpPr>
          <p:nvPr>
            <p:ph type="ctrTitle" hasCustomPrompt="1"/>
          </p:nvPr>
        </p:nvSpPr>
        <p:spPr>
          <a:xfrm>
            <a:off x="849755" y="2533565"/>
            <a:ext cx="10187707" cy="4258055"/>
          </a:xfrm>
        </p:spPr>
        <p:txBody>
          <a:bodyPr lIns="0" tIns="0" rIns="0" bIns="0" anchor="t" anchorCtr="0">
            <a:noAutofit/>
          </a:bodyPr>
          <a:lstStyle>
            <a:lvl1pPr>
              <a:lnSpc>
                <a:spcPts val="7000"/>
              </a:lnSpc>
              <a:defRPr sz="6000"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50" y="2686748"/>
            <a:ext cx="1175545" cy="553489"/>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194" algn="l"/>
              </a:tabLst>
            </a:pPr>
            <a:r>
              <a:rPr lang="sv-SE"/>
              <a:t>2015.03.26</a:t>
            </a:r>
          </a:p>
        </p:txBody>
      </p:sp>
      <p:sp>
        <p:nvSpPr>
          <p:cNvPr id="12" name="textruta 11"/>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bg1"/>
                </a:solidFill>
                <a:latin typeface="Gotham Rounded Medium" pitchFamily="50" charset="0"/>
              </a:rPr>
              <a:t>Löf</a:t>
            </a:r>
          </a:p>
        </p:txBody>
      </p:sp>
    </p:spTree>
    <p:extLst>
      <p:ext uri="{BB962C8B-B14F-4D97-AF65-F5344CB8AC3E}">
        <p14:creationId xmlns:p14="http://schemas.microsoft.com/office/powerpoint/2010/main" val="2779117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a:endParaRPr lang="sv-SE"/>
          </a:p>
        </p:txBody>
      </p:sp>
      <p:sp>
        <p:nvSpPr>
          <p:cNvPr id="2" name="Rubrik 1"/>
          <p:cNvSpPr>
            <a:spLocks noGrp="1"/>
          </p:cNvSpPr>
          <p:nvPr>
            <p:ph type="ctrTitle" hasCustomPrompt="1"/>
          </p:nvPr>
        </p:nvSpPr>
        <p:spPr>
          <a:xfrm>
            <a:off x="849755" y="2533565"/>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50" y="2686748"/>
            <a:ext cx="1175545" cy="553489"/>
          </a:xfrm>
          <a:prstGeom prst="rect">
            <a:avLst/>
          </a:prstGeom>
        </p:spPr>
      </p:pic>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194" algn="l"/>
              </a:tabLst>
            </a:pPr>
            <a:r>
              <a:rPr lang="sv-SE"/>
              <a:t>2015.03.26</a:t>
            </a:r>
          </a:p>
        </p:txBody>
      </p:sp>
      <p:sp>
        <p:nvSpPr>
          <p:cNvPr id="12" name="textruta 11"/>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bg1"/>
                </a:solidFill>
                <a:latin typeface="Gotham Rounded Medium" pitchFamily="50" charset="0"/>
              </a:rPr>
              <a:t>Löf</a:t>
            </a:r>
          </a:p>
        </p:txBody>
      </p:sp>
    </p:spTree>
    <p:extLst>
      <p:ext uri="{BB962C8B-B14F-4D97-AF65-F5344CB8AC3E}">
        <p14:creationId xmlns:p14="http://schemas.microsoft.com/office/powerpoint/2010/main" val="186716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55" y="2533565"/>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4" y="2689425"/>
            <a:ext cx="1158298" cy="550507"/>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t>2015.03.26</a:t>
            </a:r>
          </a:p>
        </p:txBody>
      </p:sp>
      <p:sp>
        <p:nvSpPr>
          <p:cNvPr id="12" name="textruta 11"/>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244865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12"/>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t>2015.03.26</a:t>
            </a:r>
          </a:p>
        </p:txBody>
      </p:sp>
    </p:spTree>
    <p:extLst>
      <p:ext uri="{BB962C8B-B14F-4D97-AF65-F5344CB8AC3E}">
        <p14:creationId xmlns:p14="http://schemas.microsoft.com/office/powerpoint/2010/main" val="3306638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28020"/>
            <a:ext cx="5646160" cy="4172830"/>
          </a:xfrm>
        </p:spPr>
        <p:txBody>
          <a:bodyPr/>
          <a:lstStyle>
            <a:lvl1pPr marL="0" indent="0">
              <a:lnSpc>
                <a:spcPts val="2799"/>
              </a:lnSpc>
              <a:buFontTx/>
              <a:buNone/>
              <a:defRPr>
                <a:latin typeface="+mn-lt"/>
              </a:defRPr>
            </a:lvl1pPr>
            <a:lvl2pPr marL="0" indent="0">
              <a:lnSpc>
                <a:spcPts val="2799"/>
              </a:lnSpc>
              <a:buFontTx/>
              <a:buNone/>
              <a:defRPr>
                <a:latin typeface="Gotham Rounded Medium" pitchFamily="50" charset="0"/>
              </a:defRPr>
            </a:lvl2pPr>
            <a:lvl3pPr marL="0" indent="0">
              <a:lnSpc>
                <a:spcPts val="2799"/>
              </a:lnSpc>
              <a:buFontTx/>
              <a:buNone/>
              <a:defRPr/>
            </a:lvl3pPr>
            <a:lvl4pPr marL="0" indent="0">
              <a:lnSpc>
                <a:spcPts val="2799"/>
              </a:lnSpc>
              <a:buFontTx/>
              <a:buNone/>
              <a:defRPr/>
            </a:lvl4pPr>
            <a:lvl5pPr marL="0" indent="0">
              <a:lnSpc>
                <a:spcPts val="2799"/>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innehåll 2"/>
          <p:cNvSpPr>
            <a:spLocks noGrp="1"/>
          </p:cNvSpPr>
          <p:nvPr>
            <p:ph idx="13"/>
          </p:nvPr>
        </p:nvSpPr>
        <p:spPr>
          <a:xfrm>
            <a:off x="6868377" y="2628020"/>
            <a:ext cx="5646160" cy="4172830"/>
          </a:xfrm>
        </p:spPr>
        <p:txBody>
          <a:bodyPr/>
          <a:lstStyle>
            <a:lvl1pPr marL="0" indent="0">
              <a:lnSpc>
                <a:spcPts val="2799"/>
              </a:lnSpc>
              <a:buFontTx/>
              <a:buNone/>
              <a:defRPr>
                <a:latin typeface="+mn-lt"/>
              </a:defRPr>
            </a:lvl1pPr>
            <a:lvl2pPr marL="0" indent="0">
              <a:lnSpc>
                <a:spcPts val="2799"/>
              </a:lnSpc>
              <a:buFontTx/>
              <a:buNone/>
              <a:defRPr>
                <a:latin typeface="Gotham Rounded Medium" pitchFamily="50" charset="0"/>
              </a:defRPr>
            </a:lvl2pPr>
            <a:lvl3pPr marL="0" indent="0">
              <a:lnSpc>
                <a:spcPts val="2799"/>
              </a:lnSpc>
              <a:buFontTx/>
              <a:buNone/>
              <a:defRPr/>
            </a:lvl3pPr>
            <a:lvl4pPr marL="0" indent="0">
              <a:lnSpc>
                <a:spcPts val="2799"/>
              </a:lnSpc>
              <a:buFontTx/>
              <a:buNone/>
              <a:defRPr/>
            </a:lvl4pPr>
            <a:lvl5pPr marL="0" indent="0">
              <a:lnSpc>
                <a:spcPts val="2799"/>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t>2015.03.26</a:t>
            </a:r>
          </a:p>
        </p:txBody>
      </p:sp>
    </p:spTree>
    <p:extLst>
      <p:ext uri="{BB962C8B-B14F-4D97-AF65-F5344CB8AC3E}">
        <p14:creationId xmlns:p14="http://schemas.microsoft.com/office/powerpoint/2010/main" val="301828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11631324"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t>2015.03.26</a:t>
            </a:r>
          </a:p>
        </p:txBody>
      </p:sp>
    </p:spTree>
    <p:extLst>
      <p:ext uri="{BB962C8B-B14F-4D97-AF65-F5344CB8AC3E}">
        <p14:creationId xmlns:p14="http://schemas.microsoft.com/office/powerpoint/2010/main" val="1584073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innehåll 2"/>
          <p:cNvSpPr>
            <a:spLocks noGrp="1"/>
          </p:cNvSpPr>
          <p:nvPr>
            <p:ph idx="13"/>
          </p:nvPr>
        </p:nvSpPr>
        <p:spPr>
          <a:xfrm>
            <a:off x="6868377"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t>2015.03.26</a:t>
            </a:r>
          </a:p>
        </p:txBody>
      </p:sp>
    </p:spTree>
    <p:extLst>
      <p:ext uri="{BB962C8B-B14F-4D97-AF65-F5344CB8AC3E}">
        <p14:creationId xmlns:p14="http://schemas.microsoft.com/office/powerpoint/2010/main" val="1648003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12"/>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12"/>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t>2015.03.26</a:t>
            </a:r>
          </a:p>
        </p:txBody>
      </p:sp>
    </p:spTree>
    <p:extLst>
      <p:ext uri="{BB962C8B-B14F-4D97-AF65-F5344CB8AC3E}">
        <p14:creationId xmlns:p14="http://schemas.microsoft.com/office/powerpoint/2010/main" val="2816990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12"/>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bild 6"/>
          <p:cNvSpPr>
            <a:spLocks noGrp="1"/>
          </p:cNvSpPr>
          <p:nvPr>
            <p:ph type="pic" sz="quarter" idx="13"/>
          </p:nvPr>
        </p:nvSpPr>
        <p:spPr>
          <a:xfrm>
            <a:off x="6902450" y="2698752"/>
            <a:ext cx="5634038" cy="4086000"/>
          </a:xfrm>
        </p:spPr>
        <p:txBody>
          <a:bodyPr tIns="611904"/>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t>2015.03.26</a:t>
            </a:r>
          </a:p>
        </p:txBody>
      </p:sp>
    </p:spTree>
    <p:extLst>
      <p:ext uri="{BB962C8B-B14F-4D97-AF65-F5344CB8AC3E}">
        <p14:creationId xmlns:p14="http://schemas.microsoft.com/office/powerpoint/2010/main" val="867650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a:endParaRPr lang="sv-SE"/>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t>2015.03.26</a:t>
            </a:r>
          </a:p>
        </p:txBody>
      </p:sp>
      <p:sp>
        <p:nvSpPr>
          <p:cNvPr id="9" name="textruta 8"/>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986561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799722"/>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52"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pPr/>
              <a:t>‹#›</a:t>
            </a:fld>
            <a:endParaRPr lang="sv-SE"/>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194" algn="l"/>
              </a:tabLst>
            </a:pPr>
            <a:r>
              <a:rPr lang="sv-SE"/>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1000">
                <a:solidFill>
                  <a:schemeClr val="bg1"/>
                </a:solidFill>
                <a:latin typeface="Gotham Rounded Medium" pitchFamily="50" charset="0"/>
              </a:defRPr>
            </a:lvl1pPr>
            <a:lvl2pPr marL="330149" indent="0">
              <a:buFontTx/>
              <a:buNone/>
              <a:defRPr sz="1000">
                <a:latin typeface="Gotham Rounded Medium" pitchFamily="50" charset="0"/>
              </a:defRPr>
            </a:lvl2pPr>
            <a:lvl3pPr marL="684106" indent="0">
              <a:buFontTx/>
              <a:buNone/>
              <a:defRPr sz="1000">
                <a:latin typeface="Gotham Rounded Medium" pitchFamily="50" charset="0"/>
              </a:defRPr>
            </a:lvl3pPr>
            <a:lvl4pPr marL="1049175" indent="0">
              <a:buFontTx/>
              <a:buNone/>
              <a:defRPr sz="1000">
                <a:latin typeface="Gotham Rounded Medium" pitchFamily="50" charset="0"/>
              </a:defRPr>
            </a:lvl4pPr>
            <a:lvl5pPr marL="1433291" indent="0">
              <a:buFontTx/>
              <a:buNone/>
              <a:defRPr sz="1000">
                <a:latin typeface="Gotham Rounded Medium" pitchFamily="50" charset="0"/>
              </a:defRPr>
            </a:lvl5pPr>
          </a:lstStyle>
          <a:p>
            <a:pPr lvl="0"/>
            <a:r>
              <a:rPr lang="sv-SE"/>
              <a:t>Löf</a:t>
            </a:r>
          </a:p>
        </p:txBody>
      </p:sp>
    </p:spTree>
    <p:extLst>
      <p:ext uri="{BB962C8B-B14F-4D97-AF65-F5344CB8AC3E}">
        <p14:creationId xmlns:p14="http://schemas.microsoft.com/office/powerpoint/2010/main" val="2894586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a:endParaRPr lang="sv-SE"/>
          </a:p>
        </p:txBody>
      </p:sp>
      <p:sp>
        <p:nvSpPr>
          <p:cNvPr id="2" name="Rubrik 1"/>
          <p:cNvSpPr>
            <a:spLocks noGrp="1"/>
          </p:cNvSpPr>
          <p:nvPr>
            <p:ph type="ctrTitle" hasCustomPrompt="1"/>
          </p:nvPr>
        </p:nvSpPr>
        <p:spPr>
          <a:xfrm>
            <a:off x="849749" y="2533565"/>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pPr/>
              <a:t>‹#›</a:t>
            </a:fld>
            <a:endParaRPr lang="sv-SE"/>
          </a:p>
        </p:txBody>
      </p:sp>
      <p:sp>
        <p:nvSpPr>
          <p:cNvPr id="12" name="AutoShape 3"/>
          <p:cNvSpPr>
            <a:spLocks noChangeAspect="1" noChangeArrowheads="1" noTextEdit="1"/>
          </p:cNvSpPr>
          <p:nvPr userDrawn="1"/>
        </p:nvSpPr>
        <p:spPr bwMode="auto">
          <a:xfrm>
            <a:off x="8269290" y="1607131"/>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6" tIns="45713" rIns="91426" bIns="45713" numCol="1" anchor="t" anchorCtr="0" compatLnSpc="1">
            <a:prstTxWarp prst="textNoShape">
              <a:avLst/>
            </a:prstTxWarp>
          </a:bodyPr>
          <a:lstStyle/>
          <a:p>
            <a:endParaRPr lang="sv-SE"/>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4" y="2689425"/>
            <a:ext cx="1158298" cy="550507"/>
          </a:xfrm>
          <a:prstGeom prst="rect">
            <a:avLst/>
          </a:prstGeom>
        </p:spPr>
      </p:pic>
      <p:sp>
        <p:nvSpPr>
          <p:cNvPr id="13"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t>2015.03.26</a:t>
            </a:r>
          </a:p>
        </p:txBody>
      </p:sp>
      <p:sp>
        <p:nvSpPr>
          <p:cNvPr id="14" name="textruta 13"/>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1539966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prstClr val="white"/>
              </a:solidFill>
            </a:endParaRPr>
          </a:p>
        </p:txBody>
      </p:sp>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7"/>
            <a:ext cx="1175544" cy="553489"/>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3001471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prstClr val="white"/>
              </a:solidFill>
            </a:endParaRPr>
          </a:p>
        </p:txBody>
      </p:sp>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7"/>
            <a:ext cx="1175544" cy="553489"/>
          </a:xfrm>
          <a:prstGeom prst="rect">
            <a:avLst/>
          </a:prstGeom>
        </p:spPr>
      </p:pic>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251659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0" y="2689419"/>
            <a:ext cx="1158298" cy="550507"/>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1019414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06"/>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16806"/>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t>2015.03.26</a:t>
            </a:r>
          </a:p>
        </p:txBody>
      </p:sp>
    </p:spTree>
    <p:extLst>
      <p:ext uri="{BB962C8B-B14F-4D97-AF65-F5344CB8AC3E}">
        <p14:creationId xmlns:p14="http://schemas.microsoft.com/office/powerpoint/2010/main" val="3300913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457454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11631324"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582737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innehåll 2"/>
          <p:cNvSpPr>
            <a:spLocks noGrp="1"/>
          </p:cNvSpPr>
          <p:nvPr>
            <p:ph idx="13"/>
          </p:nvPr>
        </p:nvSpPr>
        <p:spPr>
          <a:xfrm>
            <a:off x="6868377"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573254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3610601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bild 6"/>
          <p:cNvSpPr>
            <a:spLocks noGrp="1"/>
          </p:cNvSpPr>
          <p:nvPr>
            <p:ph type="pic" sz="quarter" idx="13"/>
          </p:nvPr>
        </p:nvSpPr>
        <p:spPr>
          <a:xfrm>
            <a:off x="6902450" y="2698750"/>
            <a:ext cx="5634038" cy="4086000"/>
          </a:xfrm>
        </p:spPr>
        <p:txBody>
          <a:bodyPr tIns="612000"/>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1583352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prstClr val="white"/>
              </a:solidFill>
            </a:endParaRP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9" name="textruta 8"/>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2969297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800000"/>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48"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solidFill>
                  <a:prstClr val="white"/>
                </a:solidFill>
              </a:rPr>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1000">
                <a:solidFill>
                  <a:schemeClr val="bg1"/>
                </a:solidFill>
                <a:latin typeface="Gotham Rounded Medium" pitchFamily="50" charset="0"/>
              </a:defRPr>
            </a:lvl1pPr>
            <a:lvl2pPr marL="330200" indent="0">
              <a:buFontTx/>
              <a:buNone/>
              <a:defRPr sz="1000">
                <a:latin typeface="Gotham Rounded Medium" pitchFamily="50" charset="0"/>
              </a:defRPr>
            </a:lvl2pPr>
            <a:lvl3pPr marL="684212" indent="0">
              <a:buFontTx/>
              <a:buNone/>
              <a:defRPr sz="1000">
                <a:latin typeface="Gotham Rounded Medium" pitchFamily="50" charset="0"/>
              </a:defRPr>
            </a:lvl3pPr>
            <a:lvl4pPr marL="1049337" indent="0">
              <a:buFontTx/>
              <a:buNone/>
              <a:defRPr sz="1000">
                <a:latin typeface="Gotham Rounded Medium" pitchFamily="50" charset="0"/>
              </a:defRPr>
            </a:lvl4pPr>
            <a:lvl5pPr marL="1433512" indent="0">
              <a:buFontTx/>
              <a:buNone/>
              <a:defRPr sz="1000">
                <a:latin typeface="Gotham Rounded Medium" pitchFamily="50" charset="0"/>
              </a:defRPr>
            </a:lvl5pPr>
          </a:lstStyle>
          <a:p>
            <a:pPr lvl="0"/>
            <a:r>
              <a:rPr lang="sv-SE"/>
              <a:t>Löf</a:t>
            </a:r>
          </a:p>
        </p:txBody>
      </p:sp>
    </p:spTree>
    <p:extLst>
      <p:ext uri="{BB962C8B-B14F-4D97-AF65-F5344CB8AC3E}">
        <p14:creationId xmlns:p14="http://schemas.microsoft.com/office/powerpoint/2010/main" val="1661165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prstClr val="white"/>
              </a:solidFill>
            </a:endParaRPr>
          </a:p>
        </p:txBody>
      </p:sp>
      <p:sp>
        <p:nvSpPr>
          <p:cNvPr id="2" name="Rubrik 1"/>
          <p:cNvSpPr>
            <a:spLocks noGrp="1"/>
          </p:cNvSpPr>
          <p:nvPr>
            <p:ph type="ctrTitle" hasCustomPrompt="1"/>
          </p:nvPr>
        </p:nvSpPr>
        <p:spPr>
          <a:xfrm>
            <a:off x="849749" y="2533558"/>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sp>
        <p:nvSpPr>
          <p:cNvPr id="12" name="AutoShape 3"/>
          <p:cNvSpPr>
            <a:spLocks noChangeAspect="1" noChangeArrowheads="1" noTextEdit="1"/>
          </p:cNvSpPr>
          <p:nvPr userDrawn="1"/>
        </p:nvSpPr>
        <p:spPr bwMode="auto">
          <a:xfrm>
            <a:off x="8269288" y="1607128"/>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solidFill>
                <a:prstClr val="black"/>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0" y="2689419"/>
            <a:ext cx="1158298" cy="550507"/>
          </a:xfrm>
          <a:prstGeom prst="rect">
            <a:avLst/>
          </a:prstGeom>
        </p:spPr>
      </p:pic>
      <p:sp>
        <p:nvSpPr>
          <p:cNvPr id="13"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14" name="textruta 13"/>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27030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prstClr val="white"/>
              </a:solidFill>
            </a:endParaRPr>
          </a:p>
        </p:txBody>
      </p:sp>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7"/>
            <a:ext cx="1175544" cy="553489"/>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a:solidFill>
                  <a:prstClr val="white"/>
                </a:solidFill>
                <a:latin typeface="Gotham Rounded Medium" pitchFamily="50" charset="0"/>
              </a:rPr>
              <a:t>Löf</a:t>
            </a:r>
          </a:p>
        </p:txBody>
      </p:sp>
    </p:spTree>
    <p:extLst>
      <p:ext uri="{BB962C8B-B14F-4D97-AF65-F5344CB8AC3E}">
        <p14:creationId xmlns:p14="http://schemas.microsoft.com/office/powerpoint/2010/main" val="3479237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prstClr val="white"/>
              </a:solidFill>
            </a:endParaRPr>
          </a:p>
        </p:txBody>
      </p:sp>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4" y="2686747"/>
            <a:ext cx="1175544" cy="553489"/>
          </a:xfrm>
          <a:prstGeom prst="rect">
            <a:avLst/>
          </a:prstGeom>
        </p:spPr>
      </p:pic>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a:solidFill>
                  <a:prstClr val="white"/>
                </a:solidFill>
                <a:latin typeface="Gotham Rounded Medium" pitchFamily="50" charset="0"/>
              </a:rPr>
              <a:t>Löf</a:t>
            </a:r>
          </a:p>
        </p:txBody>
      </p:sp>
    </p:spTree>
    <p:extLst>
      <p:ext uri="{BB962C8B-B14F-4D97-AF65-F5344CB8AC3E}">
        <p14:creationId xmlns:p14="http://schemas.microsoft.com/office/powerpoint/2010/main" val="4281001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16806"/>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bild 6"/>
          <p:cNvSpPr>
            <a:spLocks noGrp="1"/>
          </p:cNvSpPr>
          <p:nvPr>
            <p:ph type="pic" sz="quarter" idx="13"/>
          </p:nvPr>
        </p:nvSpPr>
        <p:spPr>
          <a:xfrm>
            <a:off x="6902450" y="2698751"/>
            <a:ext cx="5634038" cy="4086000"/>
          </a:xfrm>
        </p:spPr>
        <p:txBody>
          <a:bodyPr tIns="611991"/>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t>2015.03.26</a:t>
            </a:r>
          </a:p>
        </p:txBody>
      </p:sp>
    </p:spTree>
    <p:extLst>
      <p:ext uri="{BB962C8B-B14F-4D97-AF65-F5344CB8AC3E}">
        <p14:creationId xmlns:p14="http://schemas.microsoft.com/office/powerpoint/2010/main" val="2849262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8" y="2533558"/>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0" y="2689419"/>
            <a:ext cx="1158298" cy="550507"/>
          </a:xfrm>
          <a:prstGeom prst="rect">
            <a:avLst/>
          </a:prstGeom>
        </p:spPr>
      </p:pic>
      <p:sp>
        <p:nvSpPr>
          <p:cNvPr id="11"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a:solidFill>
                  <a:srgbClr val="51AED4"/>
                </a:solidFill>
                <a:latin typeface="Gotham Rounded Medium" pitchFamily="50" charset="0"/>
              </a:rPr>
              <a:t>Löf</a:t>
            </a:r>
          </a:p>
        </p:txBody>
      </p:sp>
    </p:spTree>
    <p:extLst>
      <p:ext uri="{BB962C8B-B14F-4D97-AF65-F5344CB8AC3E}">
        <p14:creationId xmlns:p14="http://schemas.microsoft.com/office/powerpoint/2010/main" val="1883340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2161300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11631324"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3468396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innehåll 2"/>
          <p:cNvSpPr>
            <a:spLocks noGrp="1"/>
          </p:cNvSpPr>
          <p:nvPr>
            <p:ph idx="13"/>
          </p:nvPr>
        </p:nvSpPr>
        <p:spPr>
          <a:xfrm>
            <a:off x="6868377" y="2628020"/>
            <a:ext cx="5646160" cy="4172830"/>
          </a:xfrm>
        </p:spPr>
        <p:txBody>
          <a:bodyPr/>
          <a:lstStyle>
            <a:lvl1pPr marL="0" indent="0">
              <a:lnSpc>
                <a:spcPts val="2800"/>
              </a:lnSpc>
              <a:buFontTx/>
              <a:buNone/>
              <a:defRPr>
                <a:latin typeface="+mn-lt"/>
              </a:defRPr>
            </a:lvl1pPr>
            <a:lvl2pPr marL="0" indent="0">
              <a:lnSpc>
                <a:spcPts val="2800"/>
              </a:lnSpc>
              <a:buFontTx/>
              <a:buNone/>
              <a:defRPr>
                <a:latin typeface="Gotham Rounded Medium" pitchFamily="50" charset="0"/>
              </a:defRPr>
            </a:lvl2pPr>
            <a:lvl3pPr marL="0" indent="0">
              <a:lnSpc>
                <a:spcPts val="2800"/>
              </a:lnSpc>
              <a:buFontTx/>
              <a:buNone/>
              <a:defRPr/>
            </a:lvl3pPr>
            <a:lvl4pPr marL="0" indent="0">
              <a:lnSpc>
                <a:spcPts val="2800"/>
              </a:lnSpc>
              <a:buFontTx/>
              <a:buNone/>
              <a:defRPr/>
            </a:lvl4pPr>
            <a:lvl5pPr marL="0" indent="0">
              <a:lnSpc>
                <a:spcPts val="2800"/>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324853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3407050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8" y="2616805"/>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bild 6"/>
          <p:cNvSpPr>
            <a:spLocks noGrp="1"/>
          </p:cNvSpPr>
          <p:nvPr>
            <p:ph type="pic" sz="quarter" idx="13"/>
          </p:nvPr>
        </p:nvSpPr>
        <p:spPr>
          <a:xfrm>
            <a:off x="6902450" y="2698750"/>
            <a:ext cx="5634038" cy="4086000"/>
          </a:xfrm>
        </p:spPr>
        <p:txBody>
          <a:bodyPr tIns="612000"/>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Tree>
    <p:extLst>
      <p:ext uri="{BB962C8B-B14F-4D97-AF65-F5344CB8AC3E}">
        <p14:creationId xmlns:p14="http://schemas.microsoft.com/office/powerpoint/2010/main" val="2863775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prstClr val="white"/>
              </a:solidFill>
            </a:endParaRP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9" name="textruta 8"/>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a:solidFill>
                  <a:srgbClr val="51AED4"/>
                </a:solidFill>
                <a:latin typeface="Gotham Rounded Medium" pitchFamily="50" charset="0"/>
              </a:rPr>
              <a:t>Löf</a:t>
            </a:r>
          </a:p>
        </p:txBody>
      </p:sp>
    </p:spTree>
    <p:extLst>
      <p:ext uri="{BB962C8B-B14F-4D97-AF65-F5344CB8AC3E}">
        <p14:creationId xmlns:p14="http://schemas.microsoft.com/office/powerpoint/2010/main" val="408597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800000"/>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48"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63" algn="l"/>
              </a:tabLst>
            </a:pPr>
            <a:r>
              <a:rPr lang="sv-SE">
                <a:solidFill>
                  <a:prstClr val="white"/>
                </a:solidFill>
              </a:rPr>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1000">
                <a:solidFill>
                  <a:schemeClr val="bg1"/>
                </a:solidFill>
                <a:latin typeface="Gotham Rounded Medium" pitchFamily="50" charset="0"/>
              </a:defRPr>
            </a:lvl1pPr>
            <a:lvl2pPr marL="330200" indent="0">
              <a:buFontTx/>
              <a:buNone/>
              <a:defRPr sz="1000">
                <a:latin typeface="Gotham Rounded Medium" pitchFamily="50" charset="0"/>
              </a:defRPr>
            </a:lvl2pPr>
            <a:lvl3pPr marL="684212" indent="0">
              <a:buFontTx/>
              <a:buNone/>
              <a:defRPr sz="1000">
                <a:latin typeface="Gotham Rounded Medium" pitchFamily="50" charset="0"/>
              </a:defRPr>
            </a:lvl3pPr>
            <a:lvl4pPr marL="1049337" indent="0">
              <a:buFontTx/>
              <a:buNone/>
              <a:defRPr sz="1000">
                <a:latin typeface="Gotham Rounded Medium" pitchFamily="50" charset="0"/>
              </a:defRPr>
            </a:lvl4pPr>
            <a:lvl5pPr marL="1433512" indent="0">
              <a:buFontTx/>
              <a:buNone/>
              <a:defRPr sz="1000">
                <a:latin typeface="Gotham Rounded Medium" pitchFamily="50" charset="0"/>
              </a:defRPr>
            </a:lvl5pPr>
          </a:lstStyle>
          <a:p>
            <a:pPr lvl="0"/>
            <a:r>
              <a:rPr lang="sv-SE"/>
              <a:t>Löf</a:t>
            </a:r>
          </a:p>
        </p:txBody>
      </p:sp>
    </p:spTree>
    <p:extLst>
      <p:ext uri="{BB962C8B-B14F-4D97-AF65-F5344CB8AC3E}">
        <p14:creationId xmlns:p14="http://schemas.microsoft.com/office/powerpoint/2010/main" val="2669887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prstClr val="white"/>
              </a:solidFill>
            </a:endParaRPr>
          </a:p>
        </p:txBody>
      </p:sp>
      <p:sp>
        <p:nvSpPr>
          <p:cNvPr id="2" name="Rubrik 1"/>
          <p:cNvSpPr>
            <a:spLocks noGrp="1"/>
          </p:cNvSpPr>
          <p:nvPr>
            <p:ph type="ctrTitle" hasCustomPrompt="1"/>
          </p:nvPr>
        </p:nvSpPr>
        <p:spPr>
          <a:xfrm>
            <a:off x="849749" y="2533558"/>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sp>
        <p:nvSpPr>
          <p:cNvPr id="12" name="AutoShape 3"/>
          <p:cNvSpPr>
            <a:spLocks noChangeAspect="1" noChangeArrowheads="1" noTextEdit="1"/>
          </p:cNvSpPr>
          <p:nvPr userDrawn="1"/>
        </p:nvSpPr>
        <p:spPr bwMode="auto">
          <a:xfrm>
            <a:off x="8269288" y="1607128"/>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solidFill>
                <a:prstClr val="black"/>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0" y="2689419"/>
            <a:ext cx="1158298" cy="550507"/>
          </a:xfrm>
          <a:prstGeom prst="rect">
            <a:avLst/>
          </a:prstGeom>
        </p:spPr>
      </p:pic>
      <p:sp>
        <p:nvSpPr>
          <p:cNvPr id="13"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14" name="textruta 13"/>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a:solidFill>
                  <a:srgbClr val="51AED4"/>
                </a:solidFill>
                <a:latin typeface="Gotham Rounded Medium" pitchFamily="50" charset="0"/>
              </a:rPr>
              <a:t>Löf</a:t>
            </a:r>
          </a:p>
        </p:txBody>
      </p:sp>
    </p:spTree>
    <p:extLst>
      <p:ext uri="{BB962C8B-B14F-4D97-AF65-F5344CB8AC3E}">
        <p14:creationId xmlns:p14="http://schemas.microsoft.com/office/powerpoint/2010/main" val="4246989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T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defTabSz="1199423"/>
            <a:endParaRPr lang="sv-SE" sz="2400">
              <a:solidFill>
                <a:prstClr val="white"/>
              </a:solidFill>
            </a:endParaRPr>
          </a:p>
        </p:txBody>
      </p:sp>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7000"/>
              </a:lnSpc>
              <a:defRPr sz="6000" cap="all" baseline="0">
                <a:solidFill>
                  <a:schemeClr val="bg1"/>
                </a:solidFill>
                <a:latin typeface="+mj-lt"/>
              </a:defRPr>
            </a:lvl1pPr>
          </a:lstStyle>
          <a:p>
            <a:r>
              <a:rPr lang="sv-SE"/>
              <a:t>TITELSIDA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5" y="2686748"/>
            <a:ext cx="1175543" cy="553489"/>
          </a:xfrm>
          <a:prstGeom prst="rect">
            <a:avLst/>
          </a:prstGeom>
        </p:spPr>
      </p:pic>
      <p:sp>
        <p:nvSpPr>
          <p:cNvPr id="11"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56"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defTabSz="1199423">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2248709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a:endParaRPr lang="sv-SE"/>
          </a:p>
        </p:txBody>
      </p:sp>
      <p:sp>
        <p:nvSpPr>
          <p:cNvPr id="6" name="Platshållare för bildnummer 5"/>
          <p:cNvSpPr>
            <a:spLocks noGrp="1"/>
          </p:cNvSpPr>
          <p:nvPr>
            <p:ph type="sldNum" sz="quarter" idx="12"/>
          </p:nvPr>
        </p:nvSpPr>
        <p:spPr/>
        <p:txBody>
          <a:bodyPr/>
          <a:lstStyle/>
          <a:p>
            <a:fld id="{8806A9D9-B923-4E96-AFEA-AA402C4379BA}" type="slidenum">
              <a:rPr lang="sv-SE" smtClean="0"/>
              <a:t>‹#›</a:t>
            </a:fld>
            <a:endParaRPr lang="sv-SE"/>
          </a:p>
        </p:txBody>
      </p:sp>
      <p:sp>
        <p:nvSpPr>
          <p:cNvPr id="7"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t>2015.03.26</a:t>
            </a:r>
          </a:p>
        </p:txBody>
      </p:sp>
      <p:sp>
        <p:nvSpPr>
          <p:cNvPr id="9" name="textruta 8"/>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2709397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Kapitelsida">
    <p:spTree>
      <p:nvGrpSpPr>
        <p:cNvPr id="1" name=""/>
        <p:cNvGrpSpPr/>
        <p:nvPr/>
      </p:nvGrpSpPr>
      <p:grpSpPr>
        <a:xfrm>
          <a:off x="0" y="0"/>
          <a:ext cx="0" cy="0"/>
          <a:chOff x="0" y="0"/>
          <a:chExt cx="0" cy="0"/>
        </a:xfrm>
      </p:grpSpPr>
      <p:sp>
        <p:nvSpPr>
          <p:cNvPr id="10" name="Rektangel 9"/>
          <p:cNvSpPr/>
          <p:nvPr userDrawn="1"/>
        </p:nvSpPr>
        <p:spPr>
          <a:xfrm>
            <a:off x="0" y="0"/>
            <a:ext cx="13430250" cy="75612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defTabSz="1199423"/>
            <a:endParaRPr lang="sv-SE" sz="2400">
              <a:solidFill>
                <a:prstClr val="white"/>
              </a:solidFill>
            </a:endParaRPr>
          </a:p>
        </p:txBody>
      </p:sp>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7000"/>
              </a:lnSpc>
              <a:defRPr sz="6000" cap="all" baseline="0">
                <a:solidFill>
                  <a:schemeClr val="bg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60945" y="2686748"/>
            <a:ext cx="1175543" cy="553489"/>
          </a:xfrm>
          <a:prstGeom prst="rect">
            <a:avLst/>
          </a:prstGeom>
        </p:spPr>
      </p:pic>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56" algn="l"/>
              </a:tabLst>
            </a:pPr>
            <a:r>
              <a:rPr lang="sv-SE">
                <a:solidFill>
                  <a:prstClr val="white"/>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defTabSz="1199423">
              <a:buFont typeface="Gotham Rounded Book" pitchFamily="50" charset="0"/>
              <a:buNone/>
            </a:pPr>
            <a:r>
              <a:rPr lang="sv-SE" sz="1000" dirty="0">
                <a:solidFill>
                  <a:prstClr val="white"/>
                </a:solidFill>
                <a:latin typeface="Gotham Rounded Medium" pitchFamily="50" charset="0"/>
              </a:rPr>
              <a:t>Löf</a:t>
            </a:r>
          </a:p>
        </p:txBody>
      </p:sp>
    </p:spTree>
    <p:extLst>
      <p:ext uri="{BB962C8B-B14F-4D97-AF65-F5344CB8AC3E}">
        <p14:creationId xmlns:p14="http://schemas.microsoft.com/office/powerpoint/2010/main" val="2845615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userDrawn="1">
  <p:cSld name="Kapitelsida Alt. 2">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849749" y="2533560"/>
            <a:ext cx="10187707" cy="4258055"/>
          </a:xfrm>
        </p:spPr>
        <p:txBody>
          <a:bodyPr lIns="0" tIns="0" rIns="0" bIns="0" anchor="t" anchorCtr="0">
            <a:noAutofit/>
          </a:bodyPr>
          <a:lstStyle>
            <a:lvl1pPr>
              <a:lnSpc>
                <a:spcPts val="7000"/>
              </a:lnSpc>
              <a:defRPr sz="6000" cap="all" baseline="0">
                <a:solidFill>
                  <a:schemeClr val="accent1"/>
                </a:solidFill>
              </a:defRPr>
            </a:lvl1pPr>
          </a:lstStyle>
          <a:p>
            <a:r>
              <a:rPr lang="sv-SE"/>
              <a:t>kapitelsida</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1" y="2689420"/>
            <a:ext cx="1158297" cy="550507"/>
          </a:xfrm>
          <a:prstGeom prst="rect">
            <a:avLst/>
          </a:prstGeom>
        </p:spPr>
      </p:pic>
      <p:sp>
        <p:nvSpPr>
          <p:cNvPr id="11"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
        <p:nvSpPr>
          <p:cNvPr id="12" name="textruta 11"/>
          <p:cNvSpPr txBox="1"/>
          <p:nvPr userDrawn="1"/>
        </p:nvSpPr>
        <p:spPr>
          <a:xfrm>
            <a:off x="903452" y="320313"/>
            <a:ext cx="232706" cy="145100"/>
          </a:xfrm>
          <a:prstGeom prst="rect">
            <a:avLst/>
          </a:prstGeom>
          <a:noFill/>
        </p:spPr>
        <p:txBody>
          <a:bodyPr wrap="square" lIns="0" tIns="0" rIns="0" bIns="0" rtlCol="0">
            <a:noAutofit/>
          </a:bodyPr>
          <a:lstStyle/>
          <a:p>
            <a:pPr defTabSz="1199423">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712173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obj" preserve="1">
  <p:cSld name="Rubrik och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16806"/>
            <a:ext cx="11631324"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921212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obj" preserve="1">
  <p:cSld name="Rubrik och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28020"/>
            <a:ext cx="11631324" cy="4172830"/>
          </a:xfrm>
        </p:spPr>
        <p:txBody>
          <a:bodyPr/>
          <a:lstStyle>
            <a:lvl1pPr marL="0" indent="0">
              <a:lnSpc>
                <a:spcPts val="2799"/>
              </a:lnSpc>
              <a:buFontTx/>
              <a:buNone/>
              <a:defRPr>
                <a:latin typeface="+mn-lt"/>
              </a:defRPr>
            </a:lvl1pPr>
            <a:lvl2pPr marL="0" indent="0">
              <a:lnSpc>
                <a:spcPts val="2799"/>
              </a:lnSpc>
              <a:buFontTx/>
              <a:buNone/>
              <a:defRPr>
                <a:latin typeface="Gotham Rounded Medium" pitchFamily="50" charset="0"/>
              </a:defRPr>
            </a:lvl2pPr>
            <a:lvl3pPr marL="0" indent="0">
              <a:lnSpc>
                <a:spcPts val="2799"/>
              </a:lnSpc>
              <a:buFontTx/>
              <a:buNone/>
              <a:defRPr/>
            </a:lvl3pPr>
            <a:lvl4pPr marL="0" indent="0">
              <a:lnSpc>
                <a:spcPts val="2799"/>
              </a:lnSpc>
              <a:buFontTx/>
              <a:buNone/>
              <a:defRPr/>
            </a:lvl4pPr>
            <a:lvl5pPr marL="0" indent="0">
              <a:lnSpc>
                <a:spcPts val="2799"/>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8"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3915473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type="obj" preserve="1">
  <p:cSld name="Rubrik och Två spal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28020"/>
            <a:ext cx="5646160" cy="4172830"/>
          </a:xfrm>
        </p:spPr>
        <p:txBody>
          <a:bodyPr/>
          <a:lstStyle>
            <a:lvl1pPr marL="0" indent="0">
              <a:lnSpc>
                <a:spcPts val="2799"/>
              </a:lnSpc>
              <a:buFontTx/>
              <a:buNone/>
              <a:defRPr>
                <a:latin typeface="+mn-lt"/>
              </a:defRPr>
            </a:lvl1pPr>
            <a:lvl2pPr marL="0" indent="0">
              <a:lnSpc>
                <a:spcPts val="2799"/>
              </a:lnSpc>
              <a:buFontTx/>
              <a:buNone/>
              <a:defRPr>
                <a:latin typeface="Gotham Rounded Medium" pitchFamily="50" charset="0"/>
              </a:defRPr>
            </a:lvl2pPr>
            <a:lvl3pPr marL="0" indent="0">
              <a:lnSpc>
                <a:spcPts val="2799"/>
              </a:lnSpc>
              <a:buFontTx/>
              <a:buNone/>
              <a:defRPr/>
            </a:lvl3pPr>
            <a:lvl4pPr marL="0" indent="0">
              <a:lnSpc>
                <a:spcPts val="2799"/>
              </a:lnSpc>
              <a:buFontTx/>
              <a:buNone/>
              <a:defRPr/>
            </a:lvl4pPr>
            <a:lvl5pPr marL="0" indent="0">
              <a:lnSpc>
                <a:spcPts val="2799"/>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innehåll 2"/>
          <p:cNvSpPr>
            <a:spLocks noGrp="1"/>
          </p:cNvSpPr>
          <p:nvPr>
            <p:ph idx="13"/>
          </p:nvPr>
        </p:nvSpPr>
        <p:spPr>
          <a:xfrm>
            <a:off x="6868377" y="2628020"/>
            <a:ext cx="5646160" cy="4172830"/>
          </a:xfrm>
        </p:spPr>
        <p:txBody>
          <a:bodyPr/>
          <a:lstStyle>
            <a:lvl1pPr marL="0" indent="0">
              <a:lnSpc>
                <a:spcPts val="2799"/>
              </a:lnSpc>
              <a:buFontTx/>
              <a:buNone/>
              <a:defRPr>
                <a:latin typeface="+mn-lt"/>
              </a:defRPr>
            </a:lvl1pPr>
            <a:lvl2pPr marL="0" indent="0">
              <a:lnSpc>
                <a:spcPts val="2799"/>
              </a:lnSpc>
              <a:buFontTx/>
              <a:buNone/>
              <a:defRPr>
                <a:latin typeface="Gotham Rounded Medium" pitchFamily="50" charset="0"/>
              </a:defRPr>
            </a:lvl2pPr>
            <a:lvl3pPr marL="0" indent="0">
              <a:lnSpc>
                <a:spcPts val="2799"/>
              </a:lnSpc>
              <a:buFontTx/>
              <a:buNone/>
              <a:defRPr/>
            </a:lvl3pPr>
            <a:lvl4pPr marL="0" indent="0">
              <a:lnSpc>
                <a:spcPts val="2799"/>
              </a:lnSpc>
              <a:buFontTx/>
              <a:buNone/>
              <a:defRPr/>
            </a:lvl4pPr>
            <a:lvl5pPr marL="0" indent="0">
              <a:lnSpc>
                <a:spcPts val="2799"/>
              </a:lnSpc>
              <a:buFontTx/>
              <a:buNone/>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929146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Rubrik och två spalt Punktlista ">
    <p:spTree>
      <p:nvGrpSpPr>
        <p:cNvPr id="1" name=""/>
        <p:cNvGrpSpPr/>
        <p:nvPr/>
      </p:nvGrpSpPr>
      <p:grpSpPr>
        <a:xfrm>
          <a:off x="0" y="0"/>
          <a:ext cx="0" cy="0"/>
          <a:chOff x="0" y="0"/>
          <a:chExt cx="0" cy="0"/>
        </a:xfrm>
      </p:grpSpPr>
      <p:sp>
        <p:nvSpPr>
          <p:cNvPr id="8" name="Platshållare för innehåll 2"/>
          <p:cNvSpPr>
            <a:spLocks noGrp="1"/>
          </p:cNvSpPr>
          <p:nvPr>
            <p:ph idx="14"/>
          </p:nvPr>
        </p:nvSpPr>
        <p:spPr>
          <a:xfrm>
            <a:off x="6905321" y="2616806"/>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16806"/>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686600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Rubrik och Punktlista och Bi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cap="all" baseline="0"/>
            </a:lvl1pPr>
          </a:lstStyle>
          <a:p>
            <a:r>
              <a:rPr lang="sv-SE"/>
              <a:t>Klicka här för att ändra format</a:t>
            </a:r>
          </a:p>
        </p:txBody>
      </p:sp>
      <p:sp>
        <p:nvSpPr>
          <p:cNvPr id="3" name="Platshållare för innehåll 2"/>
          <p:cNvSpPr>
            <a:spLocks noGrp="1"/>
          </p:cNvSpPr>
          <p:nvPr>
            <p:ph idx="1"/>
          </p:nvPr>
        </p:nvSpPr>
        <p:spPr>
          <a:xfrm>
            <a:off x="895929" y="2616806"/>
            <a:ext cx="5646160" cy="418404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bild 6"/>
          <p:cNvSpPr>
            <a:spLocks noGrp="1"/>
          </p:cNvSpPr>
          <p:nvPr>
            <p:ph type="pic" sz="quarter" idx="13"/>
          </p:nvPr>
        </p:nvSpPr>
        <p:spPr>
          <a:xfrm>
            <a:off x="6902450" y="2698751"/>
            <a:ext cx="5634038" cy="4086000"/>
          </a:xfrm>
        </p:spPr>
        <p:txBody>
          <a:bodyPr tIns="611991"/>
          <a:lstStyle>
            <a:lvl1pPr marL="0" indent="0" algn="ctr">
              <a:buFontTx/>
              <a:buNone/>
              <a:defRPr/>
            </a:lvl1pPr>
          </a:lstStyle>
          <a:p>
            <a:r>
              <a:rPr lang="sv-SE"/>
              <a:t>Klicka på ikonen för att lägga till en bild</a:t>
            </a: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Tree>
    <p:extLst>
      <p:ext uri="{BB962C8B-B14F-4D97-AF65-F5344CB8AC3E}">
        <p14:creationId xmlns:p14="http://schemas.microsoft.com/office/powerpoint/2010/main" val="67532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8" name="Rektangel 7"/>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defTabSz="1199423"/>
            <a:endParaRPr lang="sv-SE" sz="2400">
              <a:solidFill>
                <a:prstClr val="white"/>
              </a:solidFill>
            </a:endParaRPr>
          </a:p>
        </p:txBody>
      </p:sp>
      <p:sp>
        <p:nvSpPr>
          <p:cNvPr id="6" name="Platshållare för bildnummer 5"/>
          <p:cNvSpPr>
            <a:spLocks noGrp="1"/>
          </p:cNvSpPr>
          <p:nvPr>
            <p:ph type="sldNum" sz="quarter" idx="12"/>
          </p:nvPr>
        </p:nvSpPr>
        <p:spPr/>
        <p:txBody>
          <a:bodyPr/>
          <a:lstStyle/>
          <a:p>
            <a:fld id="{8806A9D9-B923-4E96-AFEA-AA402C4379BA}" type="slidenum">
              <a:rPr lang="sv-SE" smtClean="0">
                <a:solidFill>
                  <a:srgbClr val="51AED4"/>
                </a:solidFill>
              </a:rPr>
              <a:pPr/>
              <a:t>‹#›</a:t>
            </a:fld>
            <a:endParaRPr lang="sv-SE">
              <a:solidFill>
                <a:srgbClr val="51AED4"/>
              </a:solidFill>
            </a:endParaRPr>
          </a:p>
        </p:txBody>
      </p:sp>
      <p:sp>
        <p:nvSpPr>
          <p:cNvPr id="7"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
        <p:nvSpPr>
          <p:cNvPr id="9" name="textruta 8"/>
          <p:cNvSpPr txBox="1"/>
          <p:nvPr userDrawn="1"/>
        </p:nvSpPr>
        <p:spPr>
          <a:xfrm>
            <a:off x="903452" y="320313"/>
            <a:ext cx="232706" cy="145100"/>
          </a:xfrm>
          <a:prstGeom prst="rect">
            <a:avLst/>
          </a:prstGeom>
          <a:noFill/>
        </p:spPr>
        <p:txBody>
          <a:bodyPr wrap="square" lIns="0" tIns="0" rIns="0" bIns="0" rtlCol="0">
            <a:noAutofit/>
          </a:bodyPr>
          <a:lstStyle/>
          <a:p>
            <a:pPr defTabSz="1199423">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1199795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preserve="1" userDrawn="1">
  <p:cSld name="Citat och Helbild">
    <p:spTree>
      <p:nvGrpSpPr>
        <p:cNvPr id="1" name=""/>
        <p:cNvGrpSpPr/>
        <p:nvPr/>
      </p:nvGrpSpPr>
      <p:grpSpPr>
        <a:xfrm>
          <a:off x="0" y="0"/>
          <a:ext cx="0" cy="0"/>
          <a:chOff x="0" y="0"/>
          <a:chExt cx="0" cy="0"/>
        </a:xfrm>
      </p:grpSpPr>
      <p:sp>
        <p:nvSpPr>
          <p:cNvPr id="5" name="Platshållare för bild 4"/>
          <p:cNvSpPr>
            <a:spLocks noGrp="1"/>
          </p:cNvSpPr>
          <p:nvPr>
            <p:ph type="pic" sz="quarter" idx="13"/>
          </p:nvPr>
        </p:nvSpPr>
        <p:spPr>
          <a:xfrm>
            <a:off x="0" y="0"/>
            <a:ext cx="13430250" cy="7561263"/>
          </a:xfrm>
          <a:solidFill>
            <a:schemeClr val="accent3"/>
          </a:solidFill>
          <a:ln>
            <a:noFill/>
          </a:ln>
        </p:spPr>
        <p:txBody>
          <a:bodyPr tIns="1799973"/>
          <a:lstStyle>
            <a:lvl1pPr marL="0" indent="0" algn="ctr">
              <a:buFontTx/>
              <a:buNone/>
              <a:defRPr/>
            </a:lvl1pPr>
          </a:lstStyle>
          <a:p>
            <a:r>
              <a:rPr lang="sv-SE"/>
              <a:t>Klicka på ikonen för att lägga till en bild</a:t>
            </a:r>
          </a:p>
        </p:txBody>
      </p:sp>
      <p:sp>
        <p:nvSpPr>
          <p:cNvPr id="2" name="Rubrik 1"/>
          <p:cNvSpPr>
            <a:spLocks noGrp="1"/>
          </p:cNvSpPr>
          <p:nvPr>
            <p:ph type="ctrTitle" hasCustomPrompt="1"/>
          </p:nvPr>
        </p:nvSpPr>
        <p:spPr>
          <a:xfrm>
            <a:off x="849748" y="2533559"/>
            <a:ext cx="11677503" cy="1058728"/>
          </a:xfrm>
        </p:spPr>
        <p:txBody>
          <a:bodyPr lIns="0" tIns="0" rIns="0" bIns="0" anchor="t" anchorCtr="0">
            <a:noAutofit/>
          </a:bodyPr>
          <a:lstStyle>
            <a:lvl1pPr>
              <a:lnSpc>
                <a:spcPts val="7000"/>
              </a:lnSpc>
              <a:defRPr sz="6000" cap="all" baseline="0">
                <a:solidFill>
                  <a:schemeClr val="bg1"/>
                </a:solidFill>
              </a:defRPr>
            </a:lvl1pPr>
          </a:lstStyle>
          <a:p>
            <a:r>
              <a:rPr lang="sv-SE"/>
              <a:t>Citat</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bg1"/>
                </a:solidFill>
              </a:defRPr>
            </a:lvl1pPr>
          </a:lstStyle>
          <a:p>
            <a:fld id="{8806A9D9-B923-4E96-AFEA-AA402C4379BA}" type="slidenum">
              <a:rPr lang="sv-SE" smtClean="0">
                <a:solidFill>
                  <a:prstClr val="white"/>
                </a:solidFill>
              </a:rPr>
              <a:pPr/>
              <a:t>‹#›</a:t>
            </a:fld>
            <a:endParaRPr lang="sv-SE">
              <a:solidFill>
                <a:prstClr val="white"/>
              </a:solidFill>
            </a:endParaRP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bg1"/>
                </a:solidFill>
                <a:latin typeface="Gotham Rounded Medium" pitchFamily="50" charset="0"/>
              </a:defRPr>
            </a:lvl1pPr>
          </a:lstStyle>
          <a:p>
            <a:pPr>
              <a:tabLst>
                <a:tab pos="449256" algn="l"/>
              </a:tabLst>
            </a:pPr>
            <a:r>
              <a:rPr lang="sv-SE">
                <a:solidFill>
                  <a:prstClr val="white"/>
                </a:solidFill>
              </a:rPr>
              <a:t>2015.03.26</a:t>
            </a:r>
          </a:p>
        </p:txBody>
      </p:sp>
      <p:sp>
        <p:nvSpPr>
          <p:cNvPr id="12" name="Platshållare för text 3"/>
          <p:cNvSpPr>
            <a:spLocks noGrp="1"/>
          </p:cNvSpPr>
          <p:nvPr>
            <p:ph type="body" sz="quarter" idx="14" hasCustomPrompt="1"/>
          </p:nvPr>
        </p:nvSpPr>
        <p:spPr>
          <a:xfrm>
            <a:off x="904876" y="324612"/>
            <a:ext cx="235743" cy="182594"/>
          </a:xfrm>
        </p:spPr>
        <p:txBody>
          <a:bodyPr/>
          <a:lstStyle>
            <a:lvl1pPr marL="0" indent="0">
              <a:buFontTx/>
              <a:buNone/>
              <a:defRPr sz="1000">
                <a:solidFill>
                  <a:schemeClr val="bg1"/>
                </a:solidFill>
                <a:latin typeface="Gotham Rounded Medium" pitchFamily="50" charset="0"/>
              </a:defRPr>
            </a:lvl1pPr>
            <a:lvl2pPr marL="330194" indent="0">
              <a:buFontTx/>
              <a:buNone/>
              <a:defRPr sz="1000">
                <a:latin typeface="Gotham Rounded Medium" pitchFamily="50" charset="0"/>
              </a:defRPr>
            </a:lvl2pPr>
            <a:lvl3pPr marL="684202" indent="0">
              <a:buFontTx/>
              <a:buNone/>
              <a:defRPr sz="1000">
                <a:latin typeface="Gotham Rounded Medium" pitchFamily="50" charset="0"/>
              </a:defRPr>
            </a:lvl3pPr>
            <a:lvl4pPr marL="1049322" indent="0">
              <a:buFontTx/>
              <a:buNone/>
              <a:defRPr sz="1000">
                <a:latin typeface="Gotham Rounded Medium" pitchFamily="50" charset="0"/>
              </a:defRPr>
            </a:lvl4pPr>
            <a:lvl5pPr marL="1433490" indent="0">
              <a:buFontTx/>
              <a:buNone/>
              <a:defRPr sz="1000">
                <a:latin typeface="Gotham Rounded Medium" pitchFamily="50" charset="0"/>
              </a:defRPr>
            </a:lvl5pPr>
          </a:lstStyle>
          <a:p>
            <a:pPr lvl="0"/>
            <a:r>
              <a:rPr lang="sv-SE"/>
              <a:t>Löf</a:t>
            </a:r>
          </a:p>
        </p:txBody>
      </p:sp>
    </p:spTree>
    <p:extLst>
      <p:ext uri="{BB962C8B-B14F-4D97-AF65-F5344CB8AC3E}">
        <p14:creationId xmlns:p14="http://schemas.microsoft.com/office/powerpoint/2010/main" val="263993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21" name="Rektangel 20"/>
          <p:cNvSpPr/>
          <p:nvPr userDrawn="1"/>
        </p:nvSpPr>
        <p:spPr>
          <a:xfrm>
            <a:off x="0" y="0"/>
            <a:ext cx="13430250" cy="75612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39" tIns="45719" rIns="91439" bIns="45719" rtlCol="0" anchor="ctr"/>
          <a:lstStyle/>
          <a:p>
            <a:pPr algn="ctr" defTabSz="1199423"/>
            <a:endParaRPr lang="sv-SE" sz="2400">
              <a:solidFill>
                <a:prstClr val="white"/>
              </a:solidFill>
            </a:endParaRPr>
          </a:p>
        </p:txBody>
      </p:sp>
      <p:sp>
        <p:nvSpPr>
          <p:cNvPr id="2" name="Rubrik 1"/>
          <p:cNvSpPr>
            <a:spLocks noGrp="1"/>
          </p:cNvSpPr>
          <p:nvPr>
            <p:ph type="ctrTitle" hasCustomPrompt="1"/>
          </p:nvPr>
        </p:nvSpPr>
        <p:spPr>
          <a:xfrm>
            <a:off x="849748" y="2533560"/>
            <a:ext cx="9762834" cy="4258055"/>
          </a:xfrm>
        </p:spPr>
        <p:txBody>
          <a:bodyPr lIns="0" tIns="0" rIns="0" bIns="0" anchor="t" anchorCtr="0">
            <a:noAutofit/>
          </a:bodyPr>
          <a:lstStyle>
            <a:lvl1pPr>
              <a:lnSpc>
                <a:spcPts val="7000"/>
              </a:lnSpc>
              <a:defRPr sz="6000" cap="all" baseline="0">
                <a:solidFill>
                  <a:schemeClr val="accent1"/>
                </a:solidFill>
              </a:defRPr>
            </a:lvl1pPr>
          </a:lstStyle>
          <a:p>
            <a:r>
              <a:rPr lang="sv-SE"/>
              <a:t>TACK</a:t>
            </a:r>
            <a:br>
              <a:rPr lang="sv-SE"/>
            </a:br>
            <a:r>
              <a:rPr lang="sv-SE"/>
              <a:t>–</a:t>
            </a:r>
          </a:p>
        </p:txBody>
      </p:sp>
      <p:sp>
        <p:nvSpPr>
          <p:cNvPr id="6" name="Platshållare för bildnummer 5"/>
          <p:cNvSpPr>
            <a:spLocks noGrp="1"/>
          </p:cNvSpPr>
          <p:nvPr>
            <p:ph type="sldNum" sz="quarter" idx="12"/>
          </p:nvPr>
        </p:nvSpPr>
        <p:spPr/>
        <p:txBody>
          <a:bodyPr/>
          <a:lstStyle>
            <a:lvl1pPr>
              <a:defRPr>
                <a:solidFill>
                  <a:schemeClr val="accent1"/>
                </a:solidFill>
              </a:defRPr>
            </a:lvl1pPr>
          </a:lstStyle>
          <a:p>
            <a:fld id="{8806A9D9-B923-4E96-AFEA-AA402C4379BA}" type="slidenum">
              <a:rPr lang="sv-SE" smtClean="0">
                <a:solidFill>
                  <a:srgbClr val="51AED4"/>
                </a:solidFill>
              </a:rPr>
              <a:pPr/>
              <a:t>‹#›</a:t>
            </a:fld>
            <a:endParaRPr lang="sv-SE">
              <a:solidFill>
                <a:srgbClr val="51AED4"/>
              </a:solidFill>
            </a:endParaRPr>
          </a:p>
        </p:txBody>
      </p:sp>
      <p:sp>
        <p:nvSpPr>
          <p:cNvPr id="12" name="AutoShape 3"/>
          <p:cNvSpPr>
            <a:spLocks noChangeAspect="1" noChangeArrowheads="1" noTextEdit="1"/>
          </p:cNvSpPr>
          <p:nvPr userDrawn="1"/>
        </p:nvSpPr>
        <p:spPr bwMode="auto">
          <a:xfrm>
            <a:off x="8269289" y="1607129"/>
            <a:ext cx="1362075"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9" tIns="45719" rIns="91439" bIns="45719" numCol="1" anchor="t" anchorCtr="0" compatLnSpc="1">
            <a:prstTxWarp prst="textNoShape">
              <a:avLst/>
            </a:prstTxWarp>
          </a:bodyPr>
          <a:lstStyle/>
          <a:p>
            <a:pPr defTabSz="1199423"/>
            <a:endParaRPr lang="sv-SE" sz="2400">
              <a:solidFill>
                <a:prstClr val="black"/>
              </a:solidFill>
            </a:endParaRPr>
          </a:p>
        </p:txBody>
      </p:sp>
      <p:pic>
        <p:nvPicPr>
          <p:cNvPr id="9" name="Bildobjekt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78191" y="2689420"/>
            <a:ext cx="1158297" cy="550507"/>
          </a:xfrm>
          <a:prstGeom prst="rect">
            <a:avLst/>
          </a:prstGeom>
        </p:spPr>
      </p:pic>
      <p:sp>
        <p:nvSpPr>
          <p:cNvPr id="13"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
        <p:nvSpPr>
          <p:cNvPr id="14" name="textruta 13"/>
          <p:cNvSpPr txBox="1"/>
          <p:nvPr userDrawn="1"/>
        </p:nvSpPr>
        <p:spPr>
          <a:xfrm>
            <a:off x="903452" y="320313"/>
            <a:ext cx="232706" cy="145100"/>
          </a:xfrm>
          <a:prstGeom prst="rect">
            <a:avLst/>
          </a:prstGeom>
          <a:noFill/>
        </p:spPr>
        <p:txBody>
          <a:bodyPr wrap="square" lIns="0" tIns="0" rIns="0" bIns="0" rtlCol="0">
            <a:noAutofit/>
          </a:bodyPr>
          <a:lstStyle/>
          <a:p>
            <a:pPr defTabSz="1199423">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3579081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image" Target="../media/image3.png"/><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theme" Target="../theme/theme1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2"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9" y="2489481"/>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1" y="323821"/>
            <a:ext cx="411464" cy="153477"/>
          </a:xfrm>
          <a:prstGeom prst="rect">
            <a:avLst/>
          </a:prstGeom>
        </p:spPr>
        <p:txBody>
          <a:bodyPr vert="horz" lIns="0" tIns="0" rIns="0" bIns="0" rtlCol="0" anchor="t" anchorCtr="0"/>
          <a:lstStyle>
            <a:lvl1pPr algn="r">
              <a:defRPr sz="1000">
                <a:solidFill>
                  <a:schemeClr val="accent1"/>
                </a:solidFill>
                <a:latin typeface="Gotham Rounded Medium" pitchFamily="50" charset="0"/>
              </a:defRPr>
            </a:lvl1pPr>
          </a:lstStyle>
          <a:p>
            <a:fld id="{8806A9D9-B923-4E96-AFEA-AA402C4379BA}" type="slidenum">
              <a:rPr lang="sv-SE" smtClean="0"/>
              <a:pPr/>
              <a:t>‹#›</a:t>
            </a:fld>
            <a:endParaRPr lang="sv-SE"/>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t>2015.03.26</a:t>
            </a:r>
          </a:p>
        </p:txBody>
      </p:sp>
      <p:sp>
        <p:nvSpPr>
          <p:cNvPr id="7" name="textruta 6"/>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3762294522"/>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9" r:id="rId3"/>
    <p:sldLayoutId id="2147483650" r:id="rId4"/>
    <p:sldLayoutId id="2147483651" r:id="rId5"/>
    <p:sldLayoutId id="2147483652" r:id="rId6"/>
    <p:sldLayoutId id="2147483658" r:id="rId7"/>
    <p:sldLayoutId id="2147483653" r:id="rId8"/>
    <p:sldLayoutId id="2147483654" r:id="rId9"/>
    <p:sldLayoutId id="2147483655" r:id="rId10"/>
    <p:sldLayoutId id="214748365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423" rtl="0" eaLnBrk="1" latinLnBrk="0" hangingPunct="1">
        <a:lnSpc>
          <a:spcPts val="5001"/>
        </a:lnSpc>
        <a:spcBef>
          <a:spcPct val="0"/>
        </a:spcBef>
        <a:buNone/>
        <a:defRPr sz="4500" kern="1200" spc="-100" baseline="0">
          <a:solidFill>
            <a:schemeClr val="accent1"/>
          </a:solidFill>
          <a:latin typeface="+mj-lt"/>
          <a:ea typeface="+mj-ea"/>
          <a:cs typeface="+mj-cs"/>
        </a:defRPr>
      </a:lvl1pPr>
    </p:titleStyle>
    <p:bodyStyle>
      <a:lvl1pPr marL="320671" indent="-320671"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1pPr>
      <a:lvl2pPr marL="666741" indent="-336545"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2pPr>
      <a:lvl3pPr marL="1031859" indent="-347658"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3pPr>
      <a:lvl4pPr marL="1416029" indent="-366707"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4pPr>
      <a:lvl5pPr marL="1781149" indent="-347658"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5pPr>
      <a:lvl6pPr marL="3298414"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8125"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837"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7550"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423" rtl="0" eaLnBrk="1" latinLnBrk="0" hangingPunct="1">
        <a:defRPr sz="2400" kern="1200">
          <a:solidFill>
            <a:schemeClr val="tx1"/>
          </a:solidFill>
          <a:latin typeface="+mn-lt"/>
          <a:ea typeface="+mn-ea"/>
          <a:cs typeface="+mn-cs"/>
        </a:defRPr>
      </a:lvl1pPr>
      <a:lvl2pPr marL="599712" algn="l" defTabSz="1199423" rtl="0" eaLnBrk="1" latinLnBrk="0" hangingPunct="1">
        <a:defRPr sz="2400" kern="1200">
          <a:solidFill>
            <a:schemeClr val="tx1"/>
          </a:solidFill>
          <a:latin typeface="+mn-lt"/>
          <a:ea typeface="+mn-ea"/>
          <a:cs typeface="+mn-cs"/>
        </a:defRPr>
      </a:lvl2pPr>
      <a:lvl3pPr marL="1199423" algn="l" defTabSz="1199423" rtl="0" eaLnBrk="1" latinLnBrk="0" hangingPunct="1">
        <a:defRPr sz="2400" kern="1200">
          <a:solidFill>
            <a:schemeClr val="tx1"/>
          </a:solidFill>
          <a:latin typeface="+mn-lt"/>
          <a:ea typeface="+mn-ea"/>
          <a:cs typeface="+mn-cs"/>
        </a:defRPr>
      </a:lvl3pPr>
      <a:lvl4pPr marL="1799135" algn="l" defTabSz="1199423" rtl="0" eaLnBrk="1" latinLnBrk="0" hangingPunct="1">
        <a:defRPr sz="2400" kern="1200">
          <a:solidFill>
            <a:schemeClr val="tx1"/>
          </a:solidFill>
          <a:latin typeface="+mn-lt"/>
          <a:ea typeface="+mn-ea"/>
          <a:cs typeface="+mn-cs"/>
        </a:defRPr>
      </a:lvl4pPr>
      <a:lvl5pPr marL="2398847" algn="l" defTabSz="1199423" rtl="0" eaLnBrk="1" latinLnBrk="0" hangingPunct="1">
        <a:defRPr sz="2400" kern="1200">
          <a:solidFill>
            <a:schemeClr val="tx1"/>
          </a:solidFill>
          <a:latin typeface="+mn-lt"/>
          <a:ea typeface="+mn-ea"/>
          <a:cs typeface="+mn-cs"/>
        </a:defRPr>
      </a:lvl5pPr>
      <a:lvl6pPr marL="2998558" algn="l" defTabSz="1199423" rtl="0" eaLnBrk="1" latinLnBrk="0" hangingPunct="1">
        <a:defRPr sz="2400" kern="1200">
          <a:solidFill>
            <a:schemeClr val="tx1"/>
          </a:solidFill>
          <a:latin typeface="+mn-lt"/>
          <a:ea typeface="+mn-ea"/>
          <a:cs typeface="+mn-cs"/>
        </a:defRPr>
      </a:lvl6pPr>
      <a:lvl7pPr marL="3598270" algn="l" defTabSz="1199423" rtl="0" eaLnBrk="1" latinLnBrk="0" hangingPunct="1">
        <a:defRPr sz="2400" kern="1200">
          <a:solidFill>
            <a:schemeClr val="tx1"/>
          </a:solidFill>
          <a:latin typeface="+mn-lt"/>
          <a:ea typeface="+mn-ea"/>
          <a:cs typeface="+mn-cs"/>
        </a:defRPr>
      </a:lvl7pPr>
      <a:lvl8pPr marL="4197980" algn="l" defTabSz="1199423" rtl="0" eaLnBrk="1" latinLnBrk="0" hangingPunct="1">
        <a:defRPr sz="2400" kern="1200">
          <a:solidFill>
            <a:schemeClr val="tx1"/>
          </a:solidFill>
          <a:latin typeface="+mn-lt"/>
          <a:ea typeface="+mn-ea"/>
          <a:cs typeface="+mn-cs"/>
        </a:defRPr>
      </a:lvl8pPr>
      <a:lvl9pPr marL="4797693" algn="l" defTabSz="1199423" rtl="0" eaLnBrk="1" latinLnBrk="0" hangingPunct="1">
        <a:defRPr sz="24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3"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8" y="2489481"/>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1" y="323821"/>
            <a:ext cx="411466" cy="153477"/>
          </a:xfrm>
          <a:prstGeom prst="rect">
            <a:avLst/>
          </a:prstGeom>
        </p:spPr>
        <p:txBody>
          <a:bodyPr vert="horz" lIns="0" tIns="0" rIns="0" bIns="0" rtlCol="0" anchor="t" anchorCtr="0"/>
          <a:lstStyle>
            <a:lvl1pPr algn="r">
              <a:defRPr sz="999">
                <a:solidFill>
                  <a:schemeClr val="accent1"/>
                </a:solidFill>
                <a:latin typeface="Gotham Rounded Medium" pitchFamily="50" charset="0"/>
              </a:defRPr>
            </a:lvl1pPr>
          </a:lstStyle>
          <a:p>
            <a:fld id="{8806A9D9-B923-4E96-AFEA-AA402C4379BA}" type="slidenum">
              <a:rPr lang="sv-SE" smtClean="0"/>
              <a:pPr/>
              <a:t>‹#›</a:t>
            </a:fld>
            <a:endParaRPr lang="sv-SE"/>
          </a:p>
        </p:txBody>
      </p:sp>
      <p:sp>
        <p:nvSpPr>
          <p:cNvPr id="7" name="textruta 6"/>
          <p:cNvSpPr txBox="1"/>
          <p:nvPr userDrawn="1"/>
        </p:nvSpPr>
        <p:spPr>
          <a:xfrm>
            <a:off x="903453"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a:solidFill>
                  <a:schemeClr val="accent1"/>
                </a:solidFill>
                <a:latin typeface="Gotham Rounded Medium" pitchFamily="50" charset="0"/>
              </a:rPr>
              <a:t>Löf</a:t>
            </a:r>
          </a:p>
        </p:txBody>
      </p:sp>
      <p:sp>
        <p:nvSpPr>
          <p:cNvPr id="5" name="Platshållare för sidfot 4"/>
          <p:cNvSpPr>
            <a:spLocks noGrp="1"/>
          </p:cNvSpPr>
          <p:nvPr>
            <p:ph type="ftr" sz="quarter" idx="3"/>
          </p:nvPr>
        </p:nvSpPr>
        <p:spPr>
          <a:xfrm>
            <a:off x="895928" y="7008814"/>
            <a:ext cx="8086147" cy="401637"/>
          </a:xfrm>
          <a:prstGeom prst="rect">
            <a:avLst/>
          </a:prstGeom>
        </p:spPr>
        <p:txBody>
          <a:bodyPr vert="horz" lIns="91440" tIns="45720" rIns="91440" bIns="45720" rtlCol="0" anchor="ctr"/>
          <a:lstStyle>
            <a:lvl1pPr algn="l">
              <a:defRPr sz="999">
                <a:solidFill>
                  <a:schemeClr val="tx1">
                    <a:tint val="75000"/>
                  </a:schemeClr>
                </a:solidFill>
              </a:defRPr>
            </a:lvl1pPr>
          </a:lstStyle>
          <a:p>
            <a:r>
              <a:rPr lang="sv-SE">
                <a:solidFill>
                  <a:schemeClr val="accent1"/>
                </a:solidFill>
              </a:rPr>
              <a:t>UPPRÄTTAD AV:  Bodil Garneij                             SEKRETESS: Känslig </a:t>
            </a:r>
            <a:endParaRPr lang="sv-SE" dirty="0"/>
          </a:p>
        </p:txBody>
      </p:sp>
    </p:spTree>
    <p:extLst>
      <p:ext uri="{BB962C8B-B14F-4D97-AF65-F5344CB8AC3E}">
        <p14:creationId xmlns:p14="http://schemas.microsoft.com/office/powerpoint/2010/main" val="585633390"/>
      </p:ext>
    </p:extLst>
  </p:cSld>
  <p:clrMap bg1="lt1" tx1="dk1" bg2="lt2" tx2="dk2" accent1="accent1" accent2="accent2" accent3="accent3" accent4="accent4" accent5="accent5" accent6="accent6" hlink="hlink" folHlink="folHlink"/>
  <p:sldLayoutIdLst>
    <p:sldLayoutId id="2147483964"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1198423" rtl="0" eaLnBrk="1" latinLnBrk="0" hangingPunct="1">
        <a:lnSpc>
          <a:spcPts val="4996"/>
        </a:lnSpc>
        <a:spcBef>
          <a:spcPct val="0"/>
        </a:spcBef>
        <a:buNone/>
        <a:defRPr sz="4497" kern="1200" spc="-100" baseline="0">
          <a:solidFill>
            <a:schemeClr val="accent1"/>
          </a:solidFill>
          <a:latin typeface="+mj-lt"/>
          <a:ea typeface="+mj-ea"/>
          <a:cs typeface="+mj-cs"/>
        </a:defRPr>
      </a:lvl1pPr>
    </p:titleStyle>
    <p:bodyStyle>
      <a:lvl1pPr marL="320403" indent="-320403" algn="l" defTabSz="1198423" rtl="0" eaLnBrk="1" latinLnBrk="0" hangingPunct="1">
        <a:lnSpc>
          <a:spcPct val="100000"/>
        </a:lnSpc>
        <a:spcBef>
          <a:spcPts val="1799"/>
        </a:spcBef>
        <a:buFont typeface="Gotham Rounded Book" pitchFamily="50" charset="0"/>
        <a:buChar char="–"/>
        <a:defRPr sz="2198" kern="1200" spc="-40" baseline="0">
          <a:solidFill>
            <a:schemeClr val="tx1"/>
          </a:solidFill>
          <a:latin typeface="+mn-lt"/>
          <a:ea typeface="+mn-ea"/>
          <a:cs typeface="+mn-cs"/>
        </a:defRPr>
      </a:lvl1pPr>
      <a:lvl2pPr marL="666184" indent="-336265" algn="l" defTabSz="1198423" rtl="0" eaLnBrk="1" latinLnBrk="0" hangingPunct="1">
        <a:lnSpc>
          <a:spcPct val="100000"/>
        </a:lnSpc>
        <a:spcBef>
          <a:spcPts val="1799"/>
        </a:spcBef>
        <a:buFont typeface="Gotham Rounded Book" pitchFamily="50" charset="0"/>
        <a:buChar char="–"/>
        <a:defRPr sz="2198" kern="1200" spc="-40" baseline="0">
          <a:solidFill>
            <a:schemeClr val="tx1"/>
          </a:solidFill>
          <a:latin typeface="+mn-lt"/>
          <a:ea typeface="+mn-ea"/>
          <a:cs typeface="+mn-cs"/>
        </a:defRPr>
      </a:lvl2pPr>
      <a:lvl3pPr marL="1031000" indent="-347368" algn="l" defTabSz="1198423" rtl="0" eaLnBrk="1" latinLnBrk="0" hangingPunct="1">
        <a:lnSpc>
          <a:spcPct val="100000"/>
        </a:lnSpc>
        <a:spcBef>
          <a:spcPts val="1799"/>
        </a:spcBef>
        <a:buFont typeface="Gotham Rounded Book" pitchFamily="50" charset="0"/>
        <a:buChar char="–"/>
        <a:defRPr sz="2198" kern="1200" spc="-40" baseline="0">
          <a:solidFill>
            <a:schemeClr val="tx1"/>
          </a:solidFill>
          <a:latin typeface="+mn-lt"/>
          <a:ea typeface="+mn-ea"/>
          <a:cs typeface="+mn-cs"/>
        </a:defRPr>
      </a:lvl3pPr>
      <a:lvl4pPr marL="1414848" indent="-366402" algn="l" defTabSz="1198423" rtl="0" eaLnBrk="1" latinLnBrk="0" hangingPunct="1">
        <a:lnSpc>
          <a:spcPct val="100000"/>
        </a:lnSpc>
        <a:spcBef>
          <a:spcPts val="1799"/>
        </a:spcBef>
        <a:buFont typeface="Gotham Rounded Book" pitchFamily="50" charset="0"/>
        <a:buChar char="–"/>
        <a:defRPr sz="2198" kern="1200" spc="-40" baseline="0">
          <a:solidFill>
            <a:schemeClr val="tx1"/>
          </a:solidFill>
          <a:latin typeface="+mn-lt"/>
          <a:ea typeface="+mn-ea"/>
          <a:cs typeface="+mn-cs"/>
        </a:defRPr>
      </a:lvl4pPr>
      <a:lvl5pPr marL="1779663" indent="-347368" algn="l" defTabSz="1198423" rtl="0" eaLnBrk="1" latinLnBrk="0" hangingPunct="1">
        <a:lnSpc>
          <a:spcPct val="100000"/>
        </a:lnSpc>
        <a:spcBef>
          <a:spcPts val="1799"/>
        </a:spcBef>
        <a:buFont typeface="Gotham Rounded Book" pitchFamily="50" charset="0"/>
        <a:buChar char="–"/>
        <a:defRPr sz="2198" kern="1200" spc="-40" baseline="0">
          <a:solidFill>
            <a:schemeClr val="tx1"/>
          </a:solidFill>
          <a:latin typeface="+mn-lt"/>
          <a:ea typeface="+mn-ea"/>
          <a:cs typeface="+mn-cs"/>
        </a:defRPr>
      </a:lvl5pPr>
      <a:lvl6pPr marL="3295663" indent="-299605" algn="l" defTabSz="1198423" rtl="0" eaLnBrk="1" latinLnBrk="0" hangingPunct="1">
        <a:spcBef>
          <a:spcPct val="20000"/>
        </a:spcBef>
        <a:buFont typeface="Arial" panose="020B0604020202020204" pitchFamily="34" charset="0"/>
        <a:buChar char="•"/>
        <a:defRPr sz="2598" kern="1200">
          <a:solidFill>
            <a:schemeClr val="tx1"/>
          </a:solidFill>
          <a:latin typeface="+mn-lt"/>
          <a:ea typeface="+mn-ea"/>
          <a:cs typeface="+mn-cs"/>
        </a:defRPr>
      </a:lvl6pPr>
      <a:lvl7pPr marL="3894874" indent="-299605" algn="l" defTabSz="1198423" rtl="0" eaLnBrk="1" latinLnBrk="0" hangingPunct="1">
        <a:spcBef>
          <a:spcPct val="20000"/>
        </a:spcBef>
        <a:buFont typeface="Arial" panose="020B0604020202020204" pitchFamily="34" charset="0"/>
        <a:buChar char="•"/>
        <a:defRPr sz="2598" kern="1200">
          <a:solidFill>
            <a:schemeClr val="tx1"/>
          </a:solidFill>
          <a:latin typeface="+mn-lt"/>
          <a:ea typeface="+mn-ea"/>
          <a:cs typeface="+mn-cs"/>
        </a:defRPr>
      </a:lvl7pPr>
      <a:lvl8pPr marL="4494086" indent="-299605" algn="l" defTabSz="1198423" rtl="0" eaLnBrk="1" latinLnBrk="0" hangingPunct="1">
        <a:spcBef>
          <a:spcPct val="20000"/>
        </a:spcBef>
        <a:buFont typeface="Arial" panose="020B0604020202020204" pitchFamily="34" charset="0"/>
        <a:buChar char="•"/>
        <a:defRPr sz="2598" kern="1200">
          <a:solidFill>
            <a:schemeClr val="tx1"/>
          </a:solidFill>
          <a:latin typeface="+mn-lt"/>
          <a:ea typeface="+mn-ea"/>
          <a:cs typeface="+mn-cs"/>
        </a:defRPr>
      </a:lvl8pPr>
      <a:lvl9pPr marL="5093298" indent="-299605" algn="l" defTabSz="1198423" rtl="0" eaLnBrk="1" latinLnBrk="0" hangingPunct="1">
        <a:spcBef>
          <a:spcPct val="20000"/>
        </a:spcBef>
        <a:buFont typeface="Arial" panose="020B0604020202020204" pitchFamily="34" charset="0"/>
        <a:buChar char="•"/>
        <a:defRPr sz="2598" kern="1200">
          <a:solidFill>
            <a:schemeClr val="tx1"/>
          </a:solidFill>
          <a:latin typeface="+mn-lt"/>
          <a:ea typeface="+mn-ea"/>
          <a:cs typeface="+mn-cs"/>
        </a:defRPr>
      </a:lvl9pPr>
    </p:bodyStyle>
    <p:otherStyle>
      <a:defPPr>
        <a:defRPr lang="sv-SE"/>
      </a:defPPr>
      <a:lvl1pPr marL="0" algn="l" defTabSz="1198423" rtl="0" eaLnBrk="1" latinLnBrk="0" hangingPunct="1">
        <a:defRPr sz="2298" kern="1200">
          <a:solidFill>
            <a:schemeClr val="tx1"/>
          </a:solidFill>
          <a:latin typeface="+mn-lt"/>
          <a:ea typeface="+mn-ea"/>
          <a:cs typeface="+mn-cs"/>
        </a:defRPr>
      </a:lvl1pPr>
      <a:lvl2pPr marL="599211" algn="l" defTabSz="1198423" rtl="0" eaLnBrk="1" latinLnBrk="0" hangingPunct="1">
        <a:defRPr sz="2298" kern="1200">
          <a:solidFill>
            <a:schemeClr val="tx1"/>
          </a:solidFill>
          <a:latin typeface="+mn-lt"/>
          <a:ea typeface="+mn-ea"/>
          <a:cs typeface="+mn-cs"/>
        </a:defRPr>
      </a:lvl2pPr>
      <a:lvl3pPr marL="1198423" algn="l" defTabSz="1198423" rtl="0" eaLnBrk="1" latinLnBrk="0" hangingPunct="1">
        <a:defRPr sz="2298" kern="1200">
          <a:solidFill>
            <a:schemeClr val="tx1"/>
          </a:solidFill>
          <a:latin typeface="+mn-lt"/>
          <a:ea typeface="+mn-ea"/>
          <a:cs typeface="+mn-cs"/>
        </a:defRPr>
      </a:lvl3pPr>
      <a:lvl4pPr marL="1797635" algn="l" defTabSz="1198423" rtl="0" eaLnBrk="1" latinLnBrk="0" hangingPunct="1">
        <a:defRPr sz="2298" kern="1200">
          <a:solidFill>
            <a:schemeClr val="tx1"/>
          </a:solidFill>
          <a:latin typeface="+mn-lt"/>
          <a:ea typeface="+mn-ea"/>
          <a:cs typeface="+mn-cs"/>
        </a:defRPr>
      </a:lvl4pPr>
      <a:lvl5pPr marL="2396846" algn="l" defTabSz="1198423" rtl="0" eaLnBrk="1" latinLnBrk="0" hangingPunct="1">
        <a:defRPr sz="2298" kern="1200">
          <a:solidFill>
            <a:schemeClr val="tx1"/>
          </a:solidFill>
          <a:latin typeface="+mn-lt"/>
          <a:ea typeface="+mn-ea"/>
          <a:cs typeface="+mn-cs"/>
        </a:defRPr>
      </a:lvl5pPr>
      <a:lvl6pPr marL="2996058" algn="l" defTabSz="1198423" rtl="0" eaLnBrk="1" latinLnBrk="0" hangingPunct="1">
        <a:defRPr sz="2298" kern="1200">
          <a:solidFill>
            <a:schemeClr val="tx1"/>
          </a:solidFill>
          <a:latin typeface="+mn-lt"/>
          <a:ea typeface="+mn-ea"/>
          <a:cs typeface="+mn-cs"/>
        </a:defRPr>
      </a:lvl6pPr>
      <a:lvl7pPr marL="3595269" algn="l" defTabSz="1198423" rtl="0" eaLnBrk="1" latinLnBrk="0" hangingPunct="1">
        <a:defRPr sz="2298" kern="1200">
          <a:solidFill>
            <a:schemeClr val="tx1"/>
          </a:solidFill>
          <a:latin typeface="+mn-lt"/>
          <a:ea typeface="+mn-ea"/>
          <a:cs typeface="+mn-cs"/>
        </a:defRPr>
      </a:lvl7pPr>
      <a:lvl8pPr marL="4194480" algn="l" defTabSz="1198423" rtl="0" eaLnBrk="1" latinLnBrk="0" hangingPunct="1">
        <a:defRPr sz="2298" kern="1200">
          <a:solidFill>
            <a:schemeClr val="tx1"/>
          </a:solidFill>
          <a:latin typeface="+mn-lt"/>
          <a:ea typeface="+mn-ea"/>
          <a:cs typeface="+mn-cs"/>
        </a:defRPr>
      </a:lvl8pPr>
      <a:lvl9pPr marL="4793693" algn="l" defTabSz="1198423" rtl="0" eaLnBrk="1" latinLnBrk="0" hangingPunct="1">
        <a:defRPr sz="2298"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5"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8" y="2489485"/>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2" y="323821"/>
            <a:ext cx="411466" cy="153477"/>
          </a:xfrm>
          <a:prstGeom prst="rect">
            <a:avLst/>
          </a:prstGeom>
        </p:spPr>
        <p:txBody>
          <a:bodyPr vert="horz" lIns="0" tIns="0" rIns="0" bIns="0" rtlCol="0" anchor="t" anchorCtr="0"/>
          <a:lstStyle>
            <a:lvl1pPr algn="r">
              <a:defRPr sz="999">
                <a:solidFill>
                  <a:schemeClr val="accent1"/>
                </a:solidFill>
                <a:latin typeface="Gotham Rounded Medium" pitchFamily="50" charset="0"/>
              </a:defRPr>
            </a:lvl1pPr>
          </a:lstStyle>
          <a:p>
            <a:fld id="{8806A9D9-B923-4E96-AFEA-AA402C4379BA}" type="slidenum">
              <a:rPr lang="sv-SE" smtClean="0"/>
              <a:pPr/>
              <a:t>‹#›</a:t>
            </a:fld>
            <a:endParaRPr lang="sv-SE"/>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999">
                <a:solidFill>
                  <a:schemeClr val="accent1"/>
                </a:solidFill>
                <a:latin typeface="Gotham Rounded Medium" pitchFamily="50" charset="0"/>
              </a:defRPr>
            </a:lvl1pPr>
          </a:lstStyle>
          <a:p>
            <a:pPr>
              <a:tabLst>
                <a:tab pos="448813" algn="l"/>
              </a:tabLst>
            </a:pPr>
            <a:r>
              <a:rPr lang="sv-SE"/>
              <a:t>2015.03.26</a:t>
            </a:r>
          </a:p>
        </p:txBody>
      </p:sp>
      <p:sp>
        <p:nvSpPr>
          <p:cNvPr id="7" name="textruta 6"/>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999" dirty="0">
                <a:solidFill>
                  <a:schemeClr val="accent1"/>
                </a:solidFill>
                <a:latin typeface="Gotham Rounded Medium" pitchFamily="50" charset="0"/>
              </a:rPr>
              <a:t>Löf</a:t>
            </a:r>
          </a:p>
        </p:txBody>
      </p:sp>
    </p:spTree>
    <p:extLst>
      <p:ext uri="{BB962C8B-B14F-4D97-AF65-F5344CB8AC3E}">
        <p14:creationId xmlns:p14="http://schemas.microsoft.com/office/powerpoint/2010/main" val="2661791687"/>
      </p:ext>
    </p:extLst>
  </p:cSld>
  <p:clrMap bg1="lt1" tx1="dk1" bg2="lt2" tx2="dk2" accent1="accent1" accent2="accent2" accent3="accent3" accent4="accent4" accent5="accent5" accent6="accent6" hlink="hlink" folHlink="folHlink"/>
  <p:sldLayoutIdLst>
    <p:sldLayoutId id="2147483976"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8238" rtl="0" eaLnBrk="1" latinLnBrk="0" hangingPunct="1">
        <a:lnSpc>
          <a:spcPts val="4996"/>
        </a:lnSpc>
        <a:spcBef>
          <a:spcPct val="0"/>
        </a:spcBef>
        <a:buNone/>
        <a:defRPr sz="4497" kern="1200" spc="-100" baseline="0">
          <a:solidFill>
            <a:schemeClr val="accent1"/>
          </a:solidFill>
          <a:latin typeface="+mj-lt"/>
          <a:ea typeface="+mj-ea"/>
          <a:cs typeface="+mj-cs"/>
        </a:defRPr>
      </a:lvl1pPr>
    </p:titleStyle>
    <p:bodyStyle>
      <a:lvl1pPr marL="320353" indent="-320353" algn="l" defTabSz="1198238" rtl="0" eaLnBrk="1" latinLnBrk="0" hangingPunct="1">
        <a:lnSpc>
          <a:spcPct val="100000"/>
        </a:lnSpc>
        <a:spcBef>
          <a:spcPts val="1800"/>
        </a:spcBef>
        <a:buFont typeface="Gotham Rounded Book" pitchFamily="50" charset="0"/>
        <a:buChar char="–"/>
        <a:defRPr sz="2198" kern="1200" spc="-40" baseline="0">
          <a:solidFill>
            <a:schemeClr val="tx1"/>
          </a:solidFill>
          <a:latin typeface="+mn-lt"/>
          <a:ea typeface="+mn-ea"/>
          <a:cs typeface="+mn-cs"/>
        </a:defRPr>
      </a:lvl1pPr>
      <a:lvl2pPr marL="666081" indent="-336213" algn="l" defTabSz="1198238" rtl="0" eaLnBrk="1" latinLnBrk="0" hangingPunct="1">
        <a:lnSpc>
          <a:spcPct val="100000"/>
        </a:lnSpc>
        <a:spcBef>
          <a:spcPts val="1800"/>
        </a:spcBef>
        <a:buFont typeface="Gotham Rounded Book" pitchFamily="50" charset="0"/>
        <a:buChar char="–"/>
        <a:defRPr sz="2198" kern="1200" spc="-40" baseline="0">
          <a:solidFill>
            <a:schemeClr val="tx1"/>
          </a:solidFill>
          <a:latin typeface="+mn-lt"/>
          <a:ea typeface="+mn-ea"/>
          <a:cs typeface="+mn-cs"/>
        </a:defRPr>
      </a:lvl2pPr>
      <a:lvl3pPr marL="1030839" indent="-347315" algn="l" defTabSz="1198238" rtl="0" eaLnBrk="1" latinLnBrk="0" hangingPunct="1">
        <a:lnSpc>
          <a:spcPct val="100000"/>
        </a:lnSpc>
        <a:spcBef>
          <a:spcPts val="1800"/>
        </a:spcBef>
        <a:buFont typeface="Gotham Rounded Book" pitchFamily="50" charset="0"/>
        <a:buChar char="–"/>
        <a:defRPr sz="2198" kern="1200" spc="-40" baseline="0">
          <a:solidFill>
            <a:schemeClr val="tx1"/>
          </a:solidFill>
          <a:latin typeface="+mn-lt"/>
          <a:ea typeface="+mn-ea"/>
          <a:cs typeface="+mn-cs"/>
        </a:defRPr>
      </a:lvl3pPr>
      <a:lvl4pPr marL="1414630" indent="-366346" algn="l" defTabSz="1198238" rtl="0" eaLnBrk="1" latinLnBrk="0" hangingPunct="1">
        <a:lnSpc>
          <a:spcPct val="100000"/>
        </a:lnSpc>
        <a:spcBef>
          <a:spcPts val="1800"/>
        </a:spcBef>
        <a:buFont typeface="Gotham Rounded Book" pitchFamily="50" charset="0"/>
        <a:buChar char="–"/>
        <a:defRPr sz="2198" kern="1200" spc="-40" baseline="0">
          <a:solidFill>
            <a:schemeClr val="tx1"/>
          </a:solidFill>
          <a:latin typeface="+mn-lt"/>
          <a:ea typeface="+mn-ea"/>
          <a:cs typeface="+mn-cs"/>
        </a:defRPr>
      </a:lvl4pPr>
      <a:lvl5pPr marL="1779388" indent="-347315" algn="l" defTabSz="1198238" rtl="0" eaLnBrk="1" latinLnBrk="0" hangingPunct="1">
        <a:lnSpc>
          <a:spcPct val="100000"/>
        </a:lnSpc>
        <a:spcBef>
          <a:spcPts val="1800"/>
        </a:spcBef>
        <a:buFont typeface="Gotham Rounded Book" pitchFamily="50" charset="0"/>
        <a:buChar char="–"/>
        <a:defRPr sz="2198" kern="1200" spc="-40" baseline="0">
          <a:solidFill>
            <a:schemeClr val="tx1"/>
          </a:solidFill>
          <a:latin typeface="+mn-lt"/>
          <a:ea typeface="+mn-ea"/>
          <a:cs typeface="+mn-cs"/>
        </a:defRPr>
      </a:lvl5pPr>
      <a:lvl6pPr marL="3295153" indent="-299559" algn="l" defTabSz="1198238" rtl="0" eaLnBrk="1" latinLnBrk="0" hangingPunct="1">
        <a:spcBef>
          <a:spcPct val="20000"/>
        </a:spcBef>
        <a:buFont typeface="Arial" panose="020B0604020202020204" pitchFamily="34" charset="0"/>
        <a:buChar char="•"/>
        <a:defRPr sz="2598" kern="1200">
          <a:solidFill>
            <a:schemeClr val="tx1"/>
          </a:solidFill>
          <a:latin typeface="+mn-lt"/>
          <a:ea typeface="+mn-ea"/>
          <a:cs typeface="+mn-cs"/>
        </a:defRPr>
      </a:lvl6pPr>
      <a:lvl7pPr marL="3894273" indent="-299559" algn="l" defTabSz="1198238" rtl="0" eaLnBrk="1" latinLnBrk="0" hangingPunct="1">
        <a:spcBef>
          <a:spcPct val="20000"/>
        </a:spcBef>
        <a:buFont typeface="Arial" panose="020B0604020202020204" pitchFamily="34" charset="0"/>
        <a:buChar char="•"/>
        <a:defRPr sz="2598" kern="1200">
          <a:solidFill>
            <a:schemeClr val="tx1"/>
          </a:solidFill>
          <a:latin typeface="+mn-lt"/>
          <a:ea typeface="+mn-ea"/>
          <a:cs typeface="+mn-cs"/>
        </a:defRPr>
      </a:lvl7pPr>
      <a:lvl8pPr marL="4493392" indent="-299559" algn="l" defTabSz="1198238" rtl="0" eaLnBrk="1" latinLnBrk="0" hangingPunct="1">
        <a:spcBef>
          <a:spcPct val="20000"/>
        </a:spcBef>
        <a:buFont typeface="Arial" panose="020B0604020202020204" pitchFamily="34" charset="0"/>
        <a:buChar char="•"/>
        <a:defRPr sz="2598" kern="1200">
          <a:solidFill>
            <a:schemeClr val="tx1"/>
          </a:solidFill>
          <a:latin typeface="+mn-lt"/>
          <a:ea typeface="+mn-ea"/>
          <a:cs typeface="+mn-cs"/>
        </a:defRPr>
      </a:lvl8pPr>
      <a:lvl9pPr marL="5092512" indent="-299559" algn="l" defTabSz="1198238" rtl="0" eaLnBrk="1" latinLnBrk="0" hangingPunct="1">
        <a:spcBef>
          <a:spcPct val="20000"/>
        </a:spcBef>
        <a:buFont typeface="Arial" panose="020B0604020202020204" pitchFamily="34" charset="0"/>
        <a:buChar char="•"/>
        <a:defRPr sz="2598" kern="1200">
          <a:solidFill>
            <a:schemeClr val="tx1"/>
          </a:solidFill>
          <a:latin typeface="+mn-lt"/>
          <a:ea typeface="+mn-ea"/>
          <a:cs typeface="+mn-cs"/>
        </a:defRPr>
      </a:lvl9pPr>
    </p:bodyStyle>
    <p:otherStyle>
      <a:defPPr>
        <a:defRPr lang="sv-SE"/>
      </a:defPPr>
      <a:lvl1pPr marL="0" algn="l" defTabSz="1198238" rtl="0" eaLnBrk="1" latinLnBrk="0" hangingPunct="1">
        <a:defRPr sz="2298" kern="1200">
          <a:solidFill>
            <a:schemeClr val="tx1"/>
          </a:solidFill>
          <a:latin typeface="+mn-lt"/>
          <a:ea typeface="+mn-ea"/>
          <a:cs typeface="+mn-cs"/>
        </a:defRPr>
      </a:lvl1pPr>
      <a:lvl2pPr marL="599119" algn="l" defTabSz="1198238" rtl="0" eaLnBrk="1" latinLnBrk="0" hangingPunct="1">
        <a:defRPr sz="2298" kern="1200">
          <a:solidFill>
            <a:schemeClr val="tx1"/>
          </a:solidFill>
          <a:latin typeface="+mn-lt"/>
          <a:ea typeface="+mn-ea"/>
          <a:cs typeface="+mn-cs"/>
        </a:defRPr>
      </a:lvl2pPr>
      <a:lvl3pPr marL="1198238" algn="l" defTabSz="1198238" rtl="0" eaLnBrk="1" latinLnBrk="0" hangingPunct="1">
        <a:defRPr sz="2298" kern="1200">
          <a:solidFill>
            <a:schemeClr val="tx1"/>
          </a:solidFill>
          <a:latin typeface="+mn-lt"/>
          <a:ea typeface="+mn-ea"/>
          <a:cs typeface="+mn-cs"/>
        </a:defRPr>
      </a:lvl3pPr>
      <a:lvl4pPr marL="1797358" algn="l" defTabSz="1198238" rtl="0" eaLnBrk="1" latinLnBrk="0" hangingPunct="1">
        <a:defRPr sz="2298" kern="1200">
          <a:solidFill>
            <a:schemeClr val="tx1"/>
          </a:solidFill>
          <a:latin typeface="+mn-lt"/>
          <a:ea typeface="+mn-ea"/>
          <a:cs typeface="+mn-cs"/>
        </a:defRPr>
      </a:lvl4pPr>
      <a:lvl5pPr marL="2396475" algn="l" defTabSz="1198238" rtl="0" eaLnBrk="1" latinLnBrk="0" hangingPunct="1">
        <a:defRPr sz="2298" kern="1200">
          <a:solidFill>
            <a:schemeClr val="tx1"/>
          </a:solidFill>
          <a:latin typeface="+mn-lt"/>
          <a:ea typeface="+mn-ea"/>
          <a:cs typeface="+mn-cs"/>
        </a:defRPr>
      </a:lvl5pPr>
      <a:lvl6pPr marL="2995595" algn="l" defTabSz="1198238" rtl="0" eaLnBrk="1" latinLnBrk="0" hangingPunct="1">
        <a:defRPr sz="2298" kern="1200">
          <a:solidFill>
            <a:schemeClr val="tx1"/>
          </a:solidFill>
          <a:latin typeface="+mn-lt"/>
          <a:ea typeface="+mn-ea"/>
          <a:cs typeface="+mn-cs"/>
        </a:defRPr>
      </a:lvl6pPr>
      <a:lvl7pPr marL="3594714" algn="l" defTabSz="1198238" rtl="0" eaLnBrk="1" latinLnBrk="0" hangingPunct="1">
        <a:defRPr sz="2298" kern="1200">
          <a:solidFill>
            <a:schemeClr val="tx1"/>
          </a:solidFill>
          <a:latin typeface="+mn-lt"/>
          <a:ea typeface="+mn-ea"/>
          <a:cs typeface="+mn-cs"/>
        </a:defRPr>
      </a:lvl7pPr>
      <a:lvl8pPr marL="4193832" algn="l" defTabSz="1198238" rtl="0" eaLnBrk="1" latinLnBrk="0" hangingPunct="1">
        <a:defRPr sz="2298" kern="1200">
          <a:solidFill>
            <a:schemeClr val="tx1"/>
          </a:solidFill>
          <a:latin typeface="+mn-lt"/>
          <a:ea typeface="+mn-ea"/>
          <a:cs typeface="+mn-cs"/>
        </a:defRPr>
      </a:lvl8pPr>
      <a:lvl9pPr marL="4792954" algn="l" defTabSz="1198238" rtl="0" eaLnBrk="1" latinLnBrk="0" hangingPunct="1">
        <a:defRPr sz="2298"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2"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8" y="2489480"/>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0" y="323820"/>
            <a:ext cx="411465" cy="153477"/>
          </a:xfrm>
          <a:prstGeom prst="rect">
            <a:avLst/>
          </a:prstGeom>
        </p:spPr>
        <p:txBody>
          <a:bodyPr vert="horz" lIns="0" tIns="0" rIns="0" bIns="0" rtlCol="0" anchor="t" anchorCtr="0"/>
          <a:lstStyle>
            <a:lvl1pPr algn="r">
              <a:defRPr sz="1000">
                <a:solidFill>
                  <a:schemeClr val="accent1"/>
                </a:solidFill>
                <a:latin typeface="+mn-lt"/>
              </a:defRPr>
            </a:lvl1pPr>
          </a:lstStyle>
          <a:p>
            <a:fld id="{8806A9D9-B923-4E96-AFEA-AA402C4379BA}" type="slidenum">
              <a:rPr lang="sv-SE" smtClean="0"/>
              <a:pPr/>
              <a:t>‹#›</a:t>
            </a:fld>
            <a:endParaRPr lang="sv-SE"/>
          </a:p>
        </p:txBody>
      </p:sp>
      <p:sp>
        <p:nvSpPr>
          <p:cNvPr id="7" name="textruta 6"/>
          <p:cNvSpPr txBox="1"/>
          <p:nvPr/>
        </p:nvSpPr>
        <p:spPr>
          <a:xfrm>
            <a:off x="903451" y="320312"/>
            <a:ext cx="2638261" cy="249703"/>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mn-lt"/>
              </a:rPr>
              <a:t>PRISS</a:t>
            </a:r>
          </a:p>
        </p:txBody>
      </p:sp>
      <p:pic>
        <p:nvPicPr>
          <p:cNvPr id="9" name="Picture 2"/>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4732141" y="6788496"/>
            <a:ext cx="4400550" cy="64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77115778"/>
      </p:ext>
    </p:extLst>
  </p:cSld>
  <p:clrMap bg1="lt1" tx1="dk1" bg2="lt2" tx2="dk2" accent1="accent1" accent2="accent2" accent3="accent3" accent4="accent4" accent5="accent5" accent6="accent6" hlink="hlink" folHlink="folHlink"/>
  <p:sldLayoutIdLst>
    <p:sldLayoutId id="2147483988" r:id="rId1"/>
    <p:sldLayoutId id="2147483989" r:id="rId2"/>
    <p:sldLayoutId id="2147483990" r:id="rId3"/>
    <p:sldLayoutId id="2147483991" r:id="rId4"/>
    <p:sldLayoutId id="2147483992" r:id="rId5"/>
    <p:sldLayoutId id="2147483993" r:id="rId6"/>
    <p:sldLayoutId id="2147483994" r:id="rId7"/>
    <p:sldLayoutId id="2147483995" r:id="rId8"/>
    <p:sldLayoutId id="2147483996" r:id="rId9"/>
    <p:sldLayoutId id="2147483997"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441" rtl="0" eaLnBrk="1" latinLnBrk="0" hangingPunct="1">
        <a:lnSpc>
          <a:spcPts val="5000"/>
        </a:lnSpc>
        <a:spcBef>
          <a:spcPct val="0"/>
        </a:spcBef>
        <a:buNone/>
        <a:defRPr sz="4500" kern="1200" spc="-100" baseline="0">
          <a:solidFill>
            <a:schemeClr val="accent1"/>
          </a:solidFill>
          <a:latin typeface="+mj-lt"/>
          <a:ea typeface="+mj-ea"/>
          <a:cs typeface="+mj-cs"/>
        </a:defRPr>
      </a:lvl1pPr>
    </p:titleStyle>
    <p:bodyStyle>
      <a:lvl1pPr marL="320675" indent="-320675"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1pPr>
      <a:lvl2pPr marL="666750" indent="-336550"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2pPr>
      <a:lvl3pPr marL="10318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3pPr>
      <a:lvl4pPr marL="1416050" indent="-36671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4pPr>
      <a:lvl5pPr marL="17811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5pPr>
      <a:lvl6pPr marL="329846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818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904"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7625"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441" rtl="0" eaLnBrk="1" latinLnBrk="0" hangingPunct="1">
        <a:defRPr sz="2300" kern="1200">
          <a:solidFill>
            <a:schemeClr val="tx1"/>
          </a:solidFill>
          <a:latin typeface="+mn-lt"/>
          <a:ea typeface="+mn-ea"/>
          <a:cs typeface="+mn-cs"/>
        </a:defRPr>
      </a:lvl1pPr>
      <a:lvl2pPr marL="599720" algn="l" defTabSz="1199441" rtl="0" eaLnBrk="1" latinLnBrk="0" hangingPunct="1">
        <a:defRPr sz="2300" kern="1200">
          <a:solidFill>
            <a:schemeClr val="tx1"/>
          </a:solidFill>
          <a:latin typeface="+mn-lt"/>
          <a:ea typeface="+mn-ea"/>
          <a:cs typeface="+mn-cs"/>
        </a:defRPr>
      </a:lvl2pPr>
      <a:lvl3pPr marL="1199441" algn="l" defTabSz="1199441" rtl="0" eaLnBrk="1" latinLnBrk="0" hangingPunct="1">
        <a:defRPr sz="2300" kern="1200">
          <a:solidFill>
            <a:schemeClr val="tx1"/>
          </a:solidFill>
          <a:latin typeface="+mn-lt"/>
          <a:ea typeface="+mn-ea"/>
          <a:cs typeface="+mn-cs"/>
        </a:defRPr>
      </a:lvl3pPr>
      <a:lvl4pPr marL="1799162" algn="l" defTabSz="1199441" rtl="0" eaLnBrk="1" latinLnBrk="0" hangingPunct="1">
        <a:defRPr sz="2300" kern="1200">
          <a:solidFill>
            <a:schemeClr val="tx1"/>
          </a:solidFill>
          <a:latin typeface="+mn-lt"/>
          <a:ea typeface="+mn-ea"/>
          <a:cs typeface="+mn-cs"/>
        </a:defRPr>
      </a:lvl4pPr>
      <a:lvl5pPr marL="2398882" algn="l" defTabSz="1199441" rtl="0" eaLnBrk="1" latinLnBrk="0" hangingPunct="1">
        <a:defRPr sz="2300" kern="1200">
          <a:solidFill>
            <a:schemeClr val="tx1"/>
          </a:solidFill>
          <a:latin typeface="+mn-lt"/>
          <a:ea typeface="+mn-ea"/>
          <a:cs typeface="+mn-cs"/>
        </a:defRPr>
      </a:lvl5pPr>
      <a:lvl6pPr marL="2998603" algn="l" defTabSz="1199441" rtl="0" eaLnBrk="1" latinLnBrk="0" hangingPunct="1">
        <a:defRPr sz="2300" kern="1200">
          <a:solidFill>
            <a:schemeClr val="tx1"/>
          </a:solidFill>
          <a:latin typeface="+mn-lt"/>
          <a:ea typeface="+mn-ea"/>
          <a:cs typeface="+mn-cs"/>
        </a:defRPr>
      </a:lvl6pPr>
      <a:lvl7pPr marL="3598323" algn="l" defTabSz="1199441" rtl="0" eaLnBrk="1" latinLnBrk="0" hangingPunct="1">
        <a:defRPr sz="2300" kern="1200">
          <a:solidFill>
            <a:schemeClr val="tx1"/>
          </a:solidFill>
          <a:latin typeface="+mn-lt"/>
          <a:ea typeface="+mn-ea"/>
          <a:cs typeface="+mn-cs"/>
        </a:defRPr>
      </a:lvl7pPr>
      <a:lvl8pPr marL="4198043" algn="l" defTabSz="1199441" rtl="0" eaLnBrk="1" latinLnBrk="0" hangingPunct="1">
        <a:defRPr sz="2300" kern="1200">
          <a:solidFill>
            <a:schemeClr val="tx1"/>
          </a:solidFill>
          <a:latin typeface="+mn-lt"/>
          <a:ea typeface="+mn-ea"/>
          <a:cs typeface="+mn-cs"/>
        </a:defRPr>
      </a:lvl8pPr>
      <a:lvl9pPr marL="4797765" algn="l" defTabSz="1199441" rtl="0" eaLnBrk="1" latinLnBrk="0" hangingPunct="1">
        <a:defRPr sz="2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2"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9" y="2489481"/>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1" y="323821"/>
            <a:ext cx="411464" cy="153477"/>
          </a:xfrm>
          <a:prstGeom prst="rect">
            <a:avLst/>
          </a:prstGeom>
        </p:spPr>
        <p:txBody>
          <a:bodyPr vert="horz" lIns="0" tIns="0" rIns="0" bIns="0" rtlCol="0" anchor="t" anchorCtr="0"/>
          <a:lstStyle>
            <a:lvl1pPr algn="r">
              <a:defRPr sz="1000">
                <a:solidFill>
                  <a:schemeClr val="accent1"/>
                </a:solidFill>
                <a:latin typeface="Gotham Rounded Medium" pitchFamily="50" charset="0"/>
              </a:defRPr>
            </a:lvl1pPr>
          </a:lstStyle>
          <a:p>
            <a:fld id="{8806A9D9-B923-4E96-AFEA-AA402C4379BA}" type="slidenum">
              <a:rPr lang="sv-SE" smtClean="0">
                <a:solidFill>
                  <a:srgbClr val="51AED4"/>
                </a:solidFill>
              </a:rPr>
              <a:pPr/>
              <a:t>‹#›</a:t>
            </a:fld>
            <a:endParaRPr lang="sv-SE">
              <a:solidFill>
                <a:srgbClr val="51AED4"/>
              </a:solidFill>
            </a:endParaRP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56" algn="l"/>
              </a:tabLst>
            </a:pPr>
            <a:r>
              <a:rPr lang="sv-SE">
                <a:solidFill>
                  <a:srgbClr val="51AED4"/>
                </a:solidFill>
              </a:rPr>
              <a:t>2015.03.26</a:t>
            </a:r>
          </a:p>
        </p:txBody>
      </p:sp>
      <p:sp>
        <p:nvSpPr>
          <p:cNvPr id="7" name="textruta 6"/>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298994142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423" rtl="0" eaLnBrk="1" latinLnBrk="0" hangingPunct="1">
        <a:lnSpc>
          <a:spcPts val="5001"/>
        </a:lnSpc>
        <a:spcBef>
          <a:spcPct val="0"/>
        </a:spcBef>
        <a:buNone/>
        <a:defRPr sz="4500" kern="1200" spc="-100" baseline="0">
          <a:solidFill>
            <a:schemeClr val="accent1"/>
          </a:solidFill>
          <a:latin typeface="+mj-lt"/>
          <a:ea typeface="+mj-ea"/>
          <a:cs typeface="+mj-cs"/>
        </a:defRPr>
      </a:lvl1pPr>
    </p:titleStyle>
    <p:bodyStyle>
      <a:lvl1pPr marL="320671" indent="-320671"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1pPr>
      <a:lvl2pPr marL="666741" indent="-336545"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2pPr>
      <a:lvl3pPr marL="1031859" indent="-347658"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3pPr>
      <a:lvl4pPr marL="1416029" indent="-366707"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4pPr>
      <a:lvl5pPr marL="1781149" indent="-347658"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5pPr>
      <a:lvl6pPr marL="3298414"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8125"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837"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7550"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423" rtl="0" eaLnBrk="1" latinLnBrk="0" hangingPunct="1">
        <a:defRPr sz="2400" kern="1200">
          <a:solidFill>
            <a:schemeClr val="tx1"/>
          </a:solidFill>
          <a:latin typeface="+mn-lt"/>
          <a:ea typeface="+mn-ea"/>
          <a:cs typeface="+mn-cs"/>
        </a:defRPr>
      </a:lvl1pPr>
      <a:lvl2pPr marL="599712" algn="l" defTabSz="1199423" rtl="0" eaLnBrk="1" latinLnBrk="0" hangingPunct="1">
        <a:defRPr sz="2400" kern="1200">
          <a:solidFill>
            <a:schemeClr val="tx1"/>
          </a:solidFill>
          <a:latin typeface="+mn-lt"/>
          <a:ea typeface="+mn-ea"/>
          <a:cs typeface="+mn-cs"/>
        </a:defRPr>
      </a:lvl2pPr>
      <a:lvl3pPr marL="1199423" algn="l" defTabSz="1199423" rtl="0" eaLnBrk="1" latinLnBrk="0" hangingPunct="1">
        <a:defRPr sz="2400" kern="1200">
          <a:solidFill>
            <a:schemeClr val="tx1"/>
          </a:solidFill>
          <a:latin typeface="+mn-lt"/>
          <a:ea typeface="+mn-ea"/>
          <a:cs typeface="+mn-cs"/>
        </a:defRPr>
      </a:lvl3pPr>
      <a:lvl4pPr marL="1799135" algn="l" defTabSz="1199423" rtl="0" eaLnBrk="1" latinLnBrk="0" hangingPunct="1">
        <a:defRPr sz="2400" kern="1200">
          <a:solidFill>
            <a:schemeClr val="tx1"/>
          </a:solidFill>
          <a:latin typeface="+mn-lt"/>
          <a:ea typeface="+mn-ea"/>
          <a:cs typeface="+mn-cs"/>
        </a:defRPr>
      </a:lvl4pPr>
      <a:lvl5pPr marL="2398847" algn="l" defTabSz="1199423" rtl="0" eaLnBrk="1" latinLnBrk="0" hangingPunct="1">
        <a:defRPr sz="2400" kern="1200">
          <a:solidFill>
            <a:schemeClr val="tx1"/>
          </a:solidFill>
          <a:latin typeface="+mn-lt"/>
          <a:ea typeface="+mn-ea"/>
          <a:cs typeface="+mn-cs"/>
        </a:defRPr>
      </a:lvl5pPr>
      <a:lvl6pPr marL="2998558" algn="l" defTabSz="1199423" rtl="0" eaLnBrk="1" latinLnBrk="0" hangingPunct="1">
        <a:defRPr sz="2400" kern="1200">
          <a:solidFill>
            <a:schemeClr val="tx1"/>
          </a:solidFill>
          <a:latin typeface="+mn-lt"/>
          <a:ea typeface="+mn-ea"/>
          <a:cs typeface="+mn-cs"/>
        </a:defRPr>
      </a:lvl6pPr>
      <a:lvl7pPr marL="3598270" algn="l" defTabSz="1199423" rtl="0" eaLnBrk="1" latinLnBrk="0" hangingPunct="1">
        <a:defRPr sz="2400" kern="1200">
          <a:solidFill>
            <a:schemeClr val="tx1"/>
          </a:solidFill>
          <a:latin typeface="+mn-lt"/>
          <a:ea typeface="+mn-ea"/>
          <a:cs typeface="+mn-cs"/>
        </a:defRPr>
      </a:lvl7pPr>
      <a:lvl8pPr marL="4197980" algn="l" defTabSz="1199423" rtl="0" eaLnBrk="1" latinLnBrk="0" hangingPunct="1">
        <a:defRPr sz="2400" kern="1200">
          <a:solidFill>
            <a:schemeClr val="tx1"/>
          </a:solidFill>
          <a:latin typeface="+mn-lt"/>
          <a:ea typeface="+mn-ea"/>
          <a:cs typeface="+mn-cs"/>
        </a:defRPr>
      </a:lvl8pPr>
      <a:lvl9pPr marL="4797693" algn="l" defTabSz="1199423"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2"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8" y="2489480"/>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0" y="323820"/>
            <a:ext cx="411465" cy="153477"/>
          </a:xfrm>
          <a:prstGeom prst="rect">
            <a:avLst/>
          </a:prstGeom>
        </p:spPr>
        <p:txBody>
          <a:bodyPr vert="horz" lIns="0" tIns="0" rIns="0" bIns="0" rtlCol="0" anchor="t" anchorCtr="0"/>
          <a:lstStyle>
            <a:lvl1pPr algn="r">
              <a:defRPr sz="1000">
                <a:solidFill>
                  <a:schemeClr val="accent1"/>
                </a:solidFill>
                <a:latin typeface="Gotham Rounded Medium" pitchFamily="50" charset="0"/>
              </a:defRPr>
            </a:lvl1pPr>
          </a:lstStyle>
          <a:p>
            <a:pPr defTabSz="1199441"/>
            <a:fld id="{8806A9D9-B923-4E96-AFEA-AA402C4379BA}" type="slidenum">
              <a:rPr lang="sv-SE" smtClean="0">
                <a:solidFill>
                  <a:srgbClr val="51AED4"/>
                </a:solidFill>
              </a:rPr>
              <a:pPr defTabSz="1199441"/>
              <a:t>‹#›</a:t>
            </a:fld>
            <a:endParaRPr lang="sv-SE">
              <a:solidFill>
                <a:srgbClr val="51AED4"/>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defTabSz="1199441">
              <a:tabLst>
                <a:tab pos="449263" algn="l"/>
              </a:tabLst>
            </a:pPr>
            <a:r>
              <a:rPr lang="sv-SE">
                <a:solidFill>
                  <a:srgbClr val="51AED4"/>
                </a:solidFill>
              </a:rPr>
              <a:t>2015.03.26</a:t>
            </a:r>
          </a:p>
        </p:txBody>
      </p:sp>
      <p:sp>
        <p:nvSpPr>
          <p:cNvPr id="7" name="textruta 6"/>
          <p:cNvSpPr txBox="1"/>
          <p:nvPr userDrawn="1"/>
        </p:nvSpPr>
        <p:spPr>
          <a:xfrm>
            <a:off x="903452" y="320313"/>
            <a:ext cx="232706" cy="145100"/>
          </a:xfrm>
          <a:prstGeom prst="rect">
            <a:avLst/>
          </a:prstGeom>
          <a:noFill/>
        </p:spPr>
        <p:txBody>
          <a:bodyPr wrap="square" lIns="0" tIns="0" rIns="0" bIns="0" rtlCol="0">
            <a:noAutofit/>
          </a:bodyPr>
          <a:lstStyle/>
          <a:p>
            <a:pPr defTabSz="1199441">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1158994052"/>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441" rtl="0" eaLnBrk="1" latinLnBrk="0" hangingPunct="1">
        <a:lnSpc>
          <a:spcPts val="5000"/>
        </a:lnSpc>
        <a:spcBef>
          <a:spcPct val="0"/>
        </a:spcBef>
        <a:buNone/>
        <a:defRPr sz="4500" kern="1200" spc="-100" baseline="0">
          <a:solidFill>
            <a:schemeClr val="accent1"/>
          </a:solidFill>
          <a:latin typeface="+mj-lt"/>
          <a:ea typeface="+mj-ea"/>
          <a:cs typeface="+mj-cs"/>
        </a:defRPr>
      </a:lvl1pPr>
    </p:titleStyle>
    <p:bodyStyle>
      <a:lvl1pPr marL="320675" indent="-320675"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1pPr>
      <a:lvl2pPr marL="666750" indent="-336550"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2pPr>
      <a:lvl3pPr marL="10318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3pPr>
      <a:lvl4pPr marL="1416050" indent="-36671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4pPr>
      <a:lvl5pPr marL="17811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5pPr>
      <a:lvl6pPr marL="329846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818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904"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7625"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441" rtl="0" eaLnBrk="1" latinLnBrk="0" hangingPunct="1">
        <a:defRPr sz="2300" kern="1200">
          <a:solidFill>
            <a:schemeClr val="tx1"/>
          </a:solidFill>
          <a:latin typeface="+mn-lt"/>
          <a:ea typeface="+mn-ea"/>
          <a:cs typeface="+mn-cs"/>
        </a:defRPr>
      </a:lvl1pPr>
      <a:lvl2pPr marL="599720" algn="l" defTabSz="1199441" rtl="0" eaLnBrk="1" latinLnBrk="0" hangingPunct="1">
        <a:defRPr sz="2300" kern="1200">
          <a:solidFill>
            <a:schemeClr val="tx1"/>
          </a:solidFill>
          <a:latin typeface="+mn-lt"/>
          <a:ea typeface="+mn-ea"/>
          <a:cs typeface="+mn-cs"/>
        </a:defRPr>
      </a:lvl2pPr>
      <a:lvl3pPr marL="1199441" algn="l" defTabSz="1199441" rtl="0" eaLnBrk="1" latinLnBrk="0" hangingPunct="1">
        <a:defRPr sz="2300" kern="1200">
          <a:solidFill>
            <a:schemeClr val="tx1"/>
          </a:solidFill>
          <a:latin typeface="+mn-lt"/>
          <a:ea typeface="+mn-ea"/>
          <a:cs typeface="+mn-cs"/>
        </a:defRPr>
      </a:lvl3pPr>
      <a:lvl4pPr marL="1799162" algn="l" defTabSz="1199441" rtl="0" eaLnBrk="1" latinLnBrk="0" hangingPunct="1">
        <a:defRPr sz="2300" kern="1200">
          <a:solidFill>
            <a:schemeClr val="tx1"/>
          </a:solidFill>
          <a:latin typeface="+mn-lt"/>
          <a:ea typeface="+mn-ea"/>
          <a:cs typeface="+mn-cs"/>
        </a:defRPr>
      </a:lvl4pPr>
      <a:lvl5pPr marL="2398882" algn="l" defTabSz="1199441" rtl="0" eaLnBrk="1" latinLnBrk="0" hangingPunct="1">
        <a:defRPr sz="2300" kern="1200">
          <a:solidFill>
            <a:schemeClr val="tx1"/>
          </a:solidFill>
          <a:latin typeface="+mn-lt"/>
          <a:ea typeface="+mn-ea"/>
          <a:cs typeface="+mn-cs"/>
        </a:defRPr>
      </a:lvl5pPr>
      <a:lvl6pPr marL="2998603" algn="l" defTabSz="1199441" rtl="0" eaLnBrk="1" latinLnBrk="0" hangingPunct="1">
        <a:defRPr sz="2300" kern="1200">
          <a:solidFill>
            <a:schemeClr val="tx1"/>
          </a:solidFill>
          <a:latin typeface="+mn-lt"/>
          <a:ea typeface="+mn-ea"/>
          <a:cs typeface="+mn-cs"/>
        </a:defRPr>
      </a:lvl6pPr>
      <a:lvl7pPr marL="3598323" algn="l" defTabSz="1199441" rtl="0" eaLnBrk="1" latinLnBrk="0" hangingPunct="1">
        <a:defRPr sz="2300" kern="1200">
          <a:solidFill>
            <a:schemeClr val="tx1"/>
          </a:solidFill>
          <a:latin typeface="+mn-lt"/>
          <a:ea typeface="+mn-ea"/>
          <a:cs typeface="+mn-cs"/>
        </a:defRPr>
      </a:lvl7pPr>
      <a:lvl8pPr marL="4198043" algn="l" defTabSz="1199441" rtl="0" eaLnBrk="1" latinLnBrk="0" hangingPunct="1">
        <a:defRPr sz="2300" kern="1200">
          <a:solidFill>
            <a:schemeClr val="tx1"/>
          </a:solidFill>
          <a:latin typeface="+mn-lt"/>
          <a:ea typeface="+mn-ea"/>
          <a:cs typeface="+mn-cs"/>
        </a:defRPr>
      </a:lvl8pPr>
      <a:lvl9pPr marL="4797765" algn="l" defTabSz="1199441" rtl="0" eaLnBrk="1" latinLnBrk="0" hangingPunct="1">
        <a:defRPr sz="23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5"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8" y="2489485"/>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2" y="323821"/>
            <a:ext cx="411466" cy="153477"/>
          </a:xfrm>
          <a:prstGeom prst="rect">
            <a:avLst/>
          </a:prstGeom>
        </p:spPr>
        <p:txBody>
          <a:bodyPr vert="horz" lIns="0" tIns="0" rIns="0" bIns="0" rtlCol="0" anchor="t" anchorCtr="0"/>
          <a:lstStyle>
            <a:lvl1pPr algn="r">
              <a:defRPr sz="1000">
                <a:solidFill>
                  <a:schemeClr val="accent1"/>
                </a:solidFill>
                <a:latin typeface="Gotham Rounded Medium" pitchFamily="50" charset="0"/>
              </a:defRPr>
            </a:lvl1pPr>
          </a:lstStyle>
          <a:p>
            <a:pPr defTabSz="1199256"/>
            <a:fld id="{8806A9D9-B923-4E96-AFEA-AA402C4379BA}" type="slidenum">
              <a:rPr lang="sv-SE" smtClean="0">
                <a:solidFill>
                  <a:srgbClr val="51AED4"/>
                </a:solidFill>
              </a:rPr>
              <a:pPr defTabSz="1199256"/>
              <a:t>‹#›</a:t>
            </a:fld>
            <a:endParaRPr lang="sv-SE">
              <a:solidFill>
                <a:srgbClr val="51AED4"/>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defTabSz="1199256">
              <a:tabLst>
                <a:tab pos="449194" algn="l"/>
              </a:tabLst>
            </a:pPr>
            <a:r>
              <a:rPr lang="sv-SE">
                <a:solidFill>
                  <a:srgbClr val="51AED4"/>
                </a:solidFill>
              </a:rPr>
              <a:t>2015.03.26</a:t>
            </a:r>
          </a:p>
        </p:txBody>
      </p:sp>
      <p:sp>
        <p:nvSpPr>
          <p:cNvPr id="7" name="textruta 6"/>
          <p:cNvSpPr txBox="1"/>
          <p:nvPr userDrawn="1"/>
        </p:nvSpPr>
        <p:spPr>
          <a:xfrm>
            <a:off x="903457" y="320313"/>
            <a:ext cx="232706" cy="145100"/>
          </a:xfrm>
          <a:prstGeom prst="rect">
            <a:avLst/>
          </a:prstGeom>
          <a:noFill/>
        </p:spPr>
        <p:txBody>
          <a:bodyPr wrap="square" lIns="0" tIns="0" rIns="0" bIns="0" rtlCol="0">
            <a:noAutofit/>
          </a:bodyPr>
          <a:lstStyle/>
          <a:p>
            <a:pPr defTabSz="1199256">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2946825308"/>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256" rtl="0" eaLnBrk="1" latinLnBrk="0" hangingPunct="1">
        <a:lnSpc>
          <a:spcPts val="5000"/>
        </a:lnSpc>
        <a:spcBef>
          <a:spcPct val="0"/>
        </a:spcBef>
        <a:buNone/>
        <a:defRPr sz="4500" kern="1200" spc="-100" baseline="0">
          <a:solidFill>
            <a:schemeClr val="accent1"/>
          </a:solidFill>
          <a:latin typeface="+mj-lt"/>
          <a:ea typeface="+mj-ea"/>
          <a:cs typeface="+mj-cs"/>
        </a:defRPr>
      </a:lvl1pPr>
    </p:titleStyle>
    <p:bodyStyle>
      <a:lvl1pPr marL="320625" indent="-320625"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1pPr>
      <a:lvl2pPr marL="666647" indent="-336498"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2pPr>
      <a:lvl3pPr marL="1031714" indent="-347610"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3pPr>
      <a:lvl4pPr marL="1415831" indent="-366657"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4pPr>
      <a:lvl5pPr marL="1780900" indent="-347610"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5pPr>
      <a:lvl6pPr marL="3297953" indent="-299814" algn="l" defTabSz="1199256"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7581" indent="-299814" algn="l" defTabSz="1199256"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210" indent="-299814" algn="l" defTabSz="1199256"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6838" indent="-299814" algn="l" defTabSz="1199256"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256" rtl="0" eaLnBrk="1" latinLnBrk="0" hangingPunct="1">
        <a:defRPr sz="2300" kern="1200">
          <a:solidFill>
            <a:schemeClr val="tx1"/>
          </a:solidFill>
          <a:latin typeface="+mn-lt"/>
          <a:ea typeface="+mn-ea"/>
          <a:cs typeface="+mn-cs"/>
        </a:defRPr>
      </a:lvl1pPr>
      <a:lvl2pPr marL="599628" algn="l" defTabSz="1199256" rtl="0" eaLnBrk="1" latinLnBrk="0" hangingPunct="1">
        <a:defRPr sz="2300" kern="1200">
          <a:solidFill>
            <a:schemeClr val="tx1"/>
          </a:solidFill>
          <a:latin typeface="+mn-lt"/>
          <a:ea typeface="+mn-ea"/>
          <a:cs typeface="+mn-cs"/>
        </a:defRPr>
      </a:lvl2pPr>
      <a:lvl3pPr marL="1199256" algn="l" defTabSz="1199256" rtl="0" eaLnBrk="1" latinLnBrk="0" hangingPunct="1">
        <a:defRPr sz="2300" kern="1200">
          <a:solidFill>
            <a:schemeClr val="tx1"/>
          </a:solidFill>
          <a:latin typeface="+mn-lt"/>
          <a:ea typeface="+mn-ea"/>
          <a:cs typeface="+mn-cs"/>
        </a:defRPr>
      </a:lvl3pPr>
      <a:lvl4pPr marL="1798885" algn="l" defTabSz="1199256" rtl="0" eaLnBrk="1" latinLnBrk="0" hangingPunct="1">
        <a:defRPr sz="2300" kern="1200">
          <a:solidFill>
            <a:schemeClr val="tx1"/>
          </a:solidFill>
          <a:latin typeface="+mn-lt"/>
          <a:ea typeface="+mn-ea"/>
          <a:cs typeface="+mn-cs"/>
        </a:defRPr>
      </a:lvl4pPr>
      <a:lvl5pPr marL="2398511" algn="l" defTabSz="1199256" rtl="0" eaLnBrk="1" latinLnBrk="0" hangingPunct="1">
        <a:defRPr sz="2300" kern="1200">
          <a:solidFill>
            <a:schemeClr val="tx1"/>
          </a:solidFill>
          <a:latin typeface="+mn-lt"/>
          <a:ea typeface="+mn-ea"/>
          <a:cs typeface="+mn-cs"/>
        </a:defRPr>
      </a:lvl5pPr>
      <a:lvl6pPr marL="2998140" algn="l" defTabSz="1199256" rtl="0" eaLnBrk="1" latinLnBrk="0" hangingPunct="1">
        <a:defRPr sz="2300" kern="1200">
          <a:solidFill>
            <a:schemeClr val="tx1"/>
          </a:solidFill>
          <a:latin typeface="+mn-lt"/>
          <a:ea typeface="+mn-ea"/>
          <a:cs typeface="+mn-cs"/>
        </a:defRPr>
      </a:lvl6pPr>
      <a:lvl7pPr marL="3597767" algn="l" defTabSz="1199256" rtl="0" eaLnBrk="1" latinLnBrk="0" hangingPunct="1">
        <a:defRPr sz="2300" kern="1200">
          <a:solidFill>
            <a:schemeClr val="tx1"/>
          </a:solidFill>
          <a:latin typeface="+mn-lt"/>
          <a:ea typeface="+mn-ea"/>
          <a:cs typeface="+mn-cs"/>
        </a:defRPr>
      </a:lvl7pPr>
      <a:lvl8pPr marL="4197395" algn="l" defTabSz="1199256" rtl="0" eaLnBrk="1" latinLnBrk="0" hangingPunct="1">
        <a:defRPr sz="2300" kern="1200">
          <a:solidFill>
            <a:schemeClr val="tx1"/>
          </a:solidFill>
          <a:latin typeface="+mn-lt"/>
          <a:ea typeface="+mn-ea"/>
          <a:cs typeface="+mn-cs"/>
        </a:defRPr>
      </a:lvl8pPr>
      <a:lvl9pPr marL="4797025" algn="l" defTabSz="1199256" rtl="0" eaLnBrk="1" latinLnBrk="0" hangingPunct="1">
        <a:defRPr sz="23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2"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8" y="2489480"/>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0" y="323820"/>
            <a:ext cx="411465" cy="153477"/>
          </a:xfrm>
          <a:prstGeom prst="rect">
            <a:avLst/>
          </a:prstGeom>
        </p:spPr>
        <p:txBody>
          <a:bodyPr vert="horz" lIns="0" tIns="0" rIns="0" bIns="0" rtlCol="0" anchor="t" anchorCtr="0"/>
          <a:lstStyle>
            <a:lvl1pPr algn="r">
              <a:defRPr sz="1000">
                <a:solidFill>
                  <a:schemeClr val="accent1"/>
                </a:solidFill>
                <a:latin typeface="Gotham Rounded Medium" pitchFamily="50" charset="0"/>
              </a:defRPr>
            </a:lvl1pPr>
          </a:lstStyle>
          <a:p>
            <a:fld id="{8806A9D9-B923-4E96-AFEA-AA402C4379BA}" type="slidenum">
              <a:rPr lang="sv-SE" smtClean="0"/>
              <a:pPr/>
              <a:t>‹#›</a:t>
            </a:fld>
            <a:endParaRPr lang="sv-SE"/>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t>2015.03.26</a:t>
            </a:r>
          </a:p>
        </p:txBody>
      </p:sp>
      <p:sp>
        <p:nvSpPr>
          <p:cNvPr id="7" name="textruta 6"/>
          <p:cNvSpPr txBox="1"/>
          <p:nvPr userDrawn="1"/>
        </p:nvSpPr>
        <p:spPr>
          <a:xfrm>
            <a:off x="903452"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1642156107"/>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441" rtl="0" eaLnBrk="1" latinLnBrk="0" hangingPunct="1">
        <a:lnSpc>
          <a:spcPts val="5000"/>
        </a:lnSpc>
        <a:spcBef>
          <a:spcPct val="0"/>
        </a:spcBef>
        <a:buNone/>
        <a:defRPr sz="4500" kern="1200" spc="-100" baseline="0">
          <a:solidFill>
            <a:schemeClr val="accent1"/>
          </a:solidFill>
          <a:latin typeface="+mj-lt"/>
          <a:ea typeface="+mj-ea"/>
          <a:cs typeface="+mj-cs"/>
        </a:defRPr>
      </a:lvl1pPr>
    </p:titleStyle>
    <p:bodyStyle>
      <a:lvl1pPr marL="320675" indent="-320675"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1pPr>
      <a:lvl2pPr marL="666750" indent="-336550"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2pPr>
      <a:lvl3pPr marL="10318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3pPr>
      <a:lvl4pPr marL="1416050" indent="-36671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4pPr>
      <a:lvl5pPr marL="17811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5pPr>
      <a:lvl6pPr marL="329846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818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904"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7625"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441" rtl="0" eaLnBrk="1" latinLnBrk="0" hangingPunct="1">
        <a:defRPr sz="2300" kern="1200">
          <a:solidFill>
            <a:schemeClr val="tx1"/>
          </a:solidFill>
          <a:latin typeface="+mn-lt"/>
          <a:ea typeface="+mn-ea"/>
          <a:cs typeface="+mn-cs"/>
        </a:defRPr>
      </a:lvl1pPr>
      <a:lvl2pPr marL="599720" algn="l" defTabSz="1199441" rtl="0" eaLnBrk="1" latinLnBrk="0" hangingPunct="1">
        <a:defRPr sz="2300" kern="1200">
          <a:solidFill>
            <a:schemeClr val="tx1"/>
          </a:solidFill>
          <a:latin typeface="+mn-lt"/>
          <a:ea typeface="+mn-ea"/>
          <a:cs typeface="+mn-cs"/>
        </a:defRPr>
      </a:lvl2pPr>
      <a:lvl3pPr marL="1199441" algn="l" defTabSz="1199441" rtl="0" eaLnBrk="1" latinLnBrk="0" hangingPunct="1">
        <a:defRPr sz="2300" kern="1200">
          <a:solidFill>
            <a:schemeClr val="tx1"/>
          </a:solidFill>
          <a:latin typeface="+mn-lt"/>
          <a:ea typeface="+mn-ea"/>
          <a:cs typeface="+mn-cs"/>
        </a:defRPr>
      </a:lvl3pPr>
      <a:lvl4pPr marL="1799162" algn="l" defTabSz="1199441" rtl="0" eaLnBrk="1" latinLnBrk="0" hangingPunct="1">
        <a:defRPr sz="2300" kern="1200">
          <a:solidFill>
            <a:schemeClr val="tx1"/>
          </a:solidFill>
          <a:latin typeface="+mn-lt"/>
          <a:ea typeface="+mn-ea"/>
          <a:cs typeface="+mn-cs"/>
        </a:defRPr>
      </a:lvl4pPr>
      <a:lvl5pPr marL="2398882" algn="l" defTabSz="1199441" rtl="0" eaLnBrk="1" latinLnBrk="0" hangingPunct="1">
        <a:defRPr sz="2300" kern="1200">
          <a:solidFill>
            <a:schemeClr val="tx1"/>
          </a:solidFill>
          <a:latin typeface="+mn-lt"/>
          <a:ea typeface="+mn-ea"/>
          <a:cs typeface="+mn-cs"/>
        </a:defRPr>
      </a:lvl5pPr>
      <a:lvl6pPr marL="2998603" algn="l" defTabSz="1199441" rtl="0" eaLnBrk="1" latinLnBrk="0" hangingPunct="1">
        <a:defRPr sz="2300" kern="1200">
          <a:solidFill>
            <a:schemeClr val="tx1"/>
          </a:solidFill>
          <a:latin typeface="+mn-lt"/>
          <a:ea typeface="+mn-ea"/>
          <a:cs typeface="+mn-cs"/>
        </a:defRPr>
      </a:lvl6pPr>
      <a:lvl7pPr marL="3598323" algn="l" defTabSz="1199441" rtl="0" eaLnBrk="1" latinLnBrk="0" hangingPunct="1">
        <a:defRPr sz="2300" kern="1200">
          <a:solidFill>
            <a:schemeClr val="tx1"/>
          </a:solidFill>
          <a:latin typeface="+mn-lt"/>
          <a:ea typeface="+mn-ea"/>
          <a:cs typeface="+mn-cs"/>
        </a:defRPr>
      </a:lvl7pPr>
      <a:lvl8pPr marL="4198043" algn="l" defTabSz="1199441" rtl="0" eaLnBrk="1" latinLnBrk="0" hangingPunct="1">
        <a:defRPr sz="2300" kern="1200">
          <a:solidFill>
            <a:schemeClr val="tx1"/>
          </a:solidFill>
          <a:latin typeface="+mn-lt"/>
          <a:ea typeface="+mn-ea"/>
          <a:cs typeface="+mn-cs"/>
        </a:defRPr>
      </a:lvl8pPr>
      <a:lvl9pPr marL="4797765" algn="l" defTabSz="1199441" rtl="0" eaLnBrk="1" latinLnBrk="0" hangingPunct="1">
        <a:defRPr sz="23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5"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8" y="2489485"/>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2" y="323821"/>
            <a:ext cx="411466" cy="153477"/>
          </a:xfrm>
          <a:prstGeom prst="rect">
            <a:avLst/>
          </a:prstGeom>
        </p:spPr>
        <p:txBody>
          <a:bodyPr vert="horz" lIns="0" tIns="0" rIns="0" bIns="0" rtlCol="0" anchor="t" anchorCtr="0"/>
          <a:lstStyle>
            <a:lvl1pPr algn="r">
              <a:defRPr sz="1000">
                <a:solidFill>
                  <a:schemeClr val="accent1"/>
                </a:solidFill>
                <a:latin typeface="Gotham Rounded Medium" pitchFamily="50" charset="0"/>
              </a:defRPr>
            </a:lvl1pPr>
          </a:lstStyle>
          <a:p>
            <a:fld id="{8806A9D9-B923-4E96-AFEA-AA402C4379BA}" type="slidenum">
              <a:rPr lang="sv-SE" smtClean="0"/>
              <a:pPr/>
              <a:t>‹#›</a:t>
            </a:fld>
            <a:endParaRPr lang="sv-SE"/>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194" algn="l"/>
              </a:tabLst>
            </a:pPr>
            <a:r>
              <a:rPr lang="sv-SE"/>
              <a:t>2015.03.26</a:t>
            </a:r>
          </a:p>
        </p:txBody>
      </p:sp>
      <p:sp>
        <p:nvSpPr>
          <p:cNvPr id="7" name="textruta 6"/>
          <p:cNvSpPr txBox="1"/>
          <p:nvPr userDrawn="1"/>
        </p:nvSpPr>
        <p:spPr>
          <a:xfrm>
            <a:off x="903457" y="320313"/>
            <a:ext cx="232706" cy="145100"/>
          </a:xfrm>
          <a:prstGeom prst="rect">
            <a:avLst/>
          </a:prstGeom>
          <a:noFill/>
        </p:spPr>
        <p:txBody>
          <a:bodyPr wrap="square" lIns="0" tIns="0" rIns="0" bIns="0" rtlCol="0">
            <a:noAutofit/>
          </a:bodyPr>
          <a:lstStyle/>
          <a:p>
            <a:pPr marL="0" indent="0">
              <a:buFont typeface="Gotham Rounded Book" pitchFamily="50" charset="0"/>
              <a:buNone/>
            </a:pPr>
            <a:r>
              <a:rPr lang="sv-SE" sz="1000" dirty="0">
                <a:solidFill>
                  <a:schemeClr val="accent1"/>
                </a:solidFill>
                <a:latin typeface="Gotham Rounded Medium" pitchFamily="50" charset="0"/>
              </a:rPr>
              <a:t>Löf</a:t>
            </a:r>
          </a:p>
        </p:txBody>
      </p:sp>
    </p:spTree>
    <p:extLst>
      <p:ext uri="{BB962C8B-B14F-4D97-AF65-F5344CB8AC3E}">
        <p14:creationId xmlns:p14="http://schemas.microsoft.com/office/powerpoint/2010/main" val="3642745836"/>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256" rtl="0" eaLnBrk="1" latinLnBrk="0" hangingPunct="1">
        <a:lnSpc>
          <a:spcPts val="5000"/>
        </a:lnSpc>
        <a:spcBef>
          <a:spcPct val="0"/>
        </a:spcBef>
        <a:buNone/>
        <a:defRPr sz="4500" kern="1200" spc="-100" baseline="0">
          <a:solidFill>
            <a:schemeClr val="accent1"/>
          </a:solidFill>
          <a:latin typeface="+mj-lt"/>
          <a:ea typeface="+mj-ea"/>
          <a:cs typeface="+mj-cs"/>
        </a:defRPr>
      </a:lvl1pPr>
    </p:titleStyle>
    <p:bodyStyle>
      <a:lvl1pPr marL="320625" indent="-320625"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1pPr>
      <a:lvl2pPr marL="666647" indent="-336498"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2pPr>
      <a:lvl3pPr marL="1031714" indent="-347610"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3pPr>
      <a:lvl4pPr marL="1415831" indent="-366657"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4pPr>
      <a:lvl5pPr marL="1780900" indent="-347610" algn="l" defTabSz="1199256" rtl="0" eaLnBrk="1" latinLnBrk="0" hangingPunct="1">
        <a:lnSpc>
          <a:spcPct val="100000"/>
        </a:lnSpc>
        <a:spcBef>
          <a:spcPts val="1801"/>
        </a:spcBef>
        <a:buFont typeface="Gotham Rounded Book" pitchFamily="50" charset="0"/>
        <a:buChar char="–"/>
        <a:defRPr sz="2200" kern="1200" spc="-40" baseline="0">
          <a:solidFill>
            <a:schemeClr val="tx1"/>
          </a:solidFill>
          <a:latin typeface="+mn-lt"/>
          <a:ea typeface="+mn-ea"/>
          <a:cs typeface="+mn-cs"/>
        </a:defRPr>
      </a:lvl5pPr>
      <a:lvl6pPr marL="3297953" indent="-299814" algn="l" defTabSz="1199256"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7581" indent="-299814" algn="l" defTabSz="1199256"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210" indent="-299814" algn="l" defTabSz="1199256"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6838" indent="-299814" algn="l" defTabSz="1199256"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256" rtl="0" eaLnBrk="1" latinLnBrk="0" hangingPunct="1">
        <a:defRPr sz="2300" kern="1200">
          <a:solidFill>
            <a:schemeClr val="tx1"/>
          </a:solidFill>
          <a:latin typeface="+mn-lt"/>
          <a:ea typeface="+mn-ea"/>
          <a:cs typeface="+mn-cs"/>
        </a:defRPr>
      </a:lvl1pPr>
      <a:lvl2pPr marL="599628" algn="l" defTabSz="1199256" rtl="0" eaLnBrk="1" latinLnBrk="0" hangingPunct="1">
        <a:defRPr sz="2300" kern="1200">
          <a:solidFill>
            <a:schemeClr val="tx1"/>
          </a:solidFill>
          <a:latin typeface="+mn-lt"/>
          <a:ea typeface="+mn-ea"/>
          <a:cs typeface="+mn-cs"/>
        </a:defRPr>
      </a:lvl2pPr>
      <a:lvl3pPr marL="1199256" algn="l" defTabSz="1199256" rtl="0" eaLnBrk="1" latinLnBrk="0" hangingPunct="1">
        <a:defRPr sz="2300" kern="1200">
          <a:solidFill>
            <a:schemeClr val="tx1"/>
          </a:solidFill>
          <a:latin typeface="+mn-lt"/>
          <a:ea typeface="+mn-ea"/>
          <a:cs typeface="+mn-cs"/>
        </a:defRPr>
      </a:lvl3pPr>
      <a:lvl4pPr marL="1798885" algn="l" defTabSz="1199256" rtl="0" eaLnBrk="1" latinLnBrk="0" hangingPunct="1">
        <a:defRPr sz="2300" kern="1200">
          <a:solidFill>
            <a:schemeClr val="tx1"/>
          </a:solidFill>
          <a:latin typeface="+mn-lt"/>
          <a:ea typeface="+mn-ea"/>
          <a:cs typeface="+mn-cs"/>
        </a:defRPr>
      </a:lvl4pPr>
      <a:lvl5pPr marL="2398511" algn="l" defTabSz="1199256" rtl="0" eaLnBrk="1" latinLnBrk="0" hangingPunct="1">
        <a:defRPr sz="2300" kern="1200">
          <a:solidFill>
            <a:schemeClr val="tx1"/>
          </a:solidFill>
          <a:latin typeface="+mn-lt"/>
          <a:ea typeface="+mn-ea"/>
          <a:cs typeface="+mn-cs"/>
        </a:defRPr>
      </a:lvl5pPr>
      <a:lvl6pPr marL="2998140" algn="l" defTabSz="1199256" rtl="0" eaLnBrk="1" latinLnBrk="0" hangingPunct="1">
        <a:defRPr sz="2300" kern="1200">
          <a:solidFill>
            <a:schemeClr val="tx1"/>
          </a:solidFill>
          <a:latin typeface="+mn-lt"/>
          <a:ea typeface="+mn-ea"/>
          <a:cs typeface="+mn-cs"/>
        </a:defRPr>
      </a:lvl6pPr>
      <a:lvl7pPr marL="3597767" algn="l" defTabSz="1199256" rtl="0" eaLnBrk="1" latinLnBrk="0" hangingPunct="1">
        <a:defRPr sz="2300" kern="1200">
          <a:solidFill>
            <a:schemeClr val="tx1"/>
          </a:solidFill>
          <a:latin typeface="+mn-lt"/>
          <a:ea typeface="+mn-ea"/>
          <a:cs typeface="+mn-cs"/>
        </a:defRPr>
      </a:lvl7pPr>
      <a:lvl8pPr marL="4197395" algn="l" defTabSz="1199256" rtl="0" eaLnBrk="1" latinLnBrk="0" hangingPunct="1">
        <a:defRPr sz="2300" kern="1200">
          <a:solidFill>
            <a:schemeClr val="tx1"/>
          </a:solidFill>
          <a:latin typeface="+mn-lt"/>
          <a:ea typeface="+mn-ea"/>
          <a:cs typeface="+mn-cs"/>
        </a:defRPr>
      </a:lvl8pPr>
      <a:lvl9pPr marL="4797025" algn="l" defTabSz="1199256" rtl="0" eaLnBrk="1" latinLnBrk="0" hangingPunct="1">
        <a:defRPr sz="23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2"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8" y="2489480"/>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0" y="323820"/>
            <a:ext cx="411465" cy="153477"/>
          </a:xfrm>
          <a:prstGeom prst="rect">
            <a:avLst/>
          </a:prstGeom>
        </p:spPr>
        <p:txBody>
          <a:bodyPr vert="horz" lIns="0" tIns="0" rIns="0" bIns="0" rtlCol="0" anchor="t" anchorCtr="0"/>
          <a:lstStyle>
            <a:lvl1pPr algn="r">
              <a:defRPr sz="1000">
                <a:solidFill>
                  <a:schemeClr val="accent1"/>
                </a:solidFill>
                <a:latin typeface="Gotham Rounded Medium" pitchFamily="50" charset="0"/>
              </a:defRPr>
            </a:lvl1pPr>
          </a:lstStyle>
          <a:p>
            <a:fld id="{8806A9D9-B923-4E96-AFEA-AA402C4379BA}" type="slidenum">
              <a:rPr lang="sv-SE" smtClean="0">
                <a:solidFill>
                  <a:srgbClr val="51AED4"/>
                </a:solidFill>
              </a:rPr>
              <a:pPr/>
              <a:t>‹#›</a:t>
            </a:fld>
            <a:endParaRPr lang="sv-SE">
              <a:solidFill>
                <a:srgbClr val="51AED4"/>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7" name="textruta 6"/>
          <p:cNvSpPr txBox="1"/>
          <p:nvPr userDrawn="1"/>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477421061"/>
      </p:ext>
    </p:extLst>
  </p:cSld>
  <p:clrMap bg1="lt1" tx1="dk1" bg2="lt2" tx2="dk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441" rtl="0" eaLnBrk="1" latinLnBrk="0" hangingPunct="1">
        <a:lnSpc>
          <a:spcPts val="5000"/>
        </a:lnSpc>
        <a:spcBef>
          <a:spcPct val="0"/>
        </a:spcBef>
        <a:buNone/>
        <a:defRPr sz="4500" kern="1200" spc="-100" baseline="0">
          <a:solidFill>
            <a:schemeClr val="accent1"/>
          </a:solidFill>
          <a:latin typeface="+mj-lt"/>
          <a:ea typeface="+mj-ea"/>
          <a:cs typeface="+mj-cs"/>
        </a:defRPr>
      </a:lvl1pPr>
    </p:titleStyle>
    <p:bodyStyle>
      <a:lvl1pPr marL="320675" indent="-320675"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1pPr>
      <a:lvl2pPr marL="666750" indent="-336550"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2pPr>
      <a:lvl3pPr marL="10318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3pPr>
      <a:lvl4pPr marL="1416050" indent="-36671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4pPr>
      <a:lvl5pPr marL="17811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5pPr>
      <a:lvl6pPr marL="329846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818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904"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7625"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441" rtl="0" eaLnBrk="1" latinLnBrk="0" hangingPunct="1">
        <a:defRPr sz="2300" kern="1200">
          <a:solidFill>
            <a:schemeClr val="tx1"/>
          </a:solidFill>
          <a:latin typeface="+mn-lt"/>
          <a:ea typeface="+mn-ea"/>
          <a:cs typeface="+mn-cs"/>
        </a:defRPr>
      </a:lvl1pPr>
      <a:lvl2pPr marL="599720" algn="l" defTabSz="1199441" rtl="0" eaLnBrk="1" latinLnBrk="0" hangingPunct="1">
        <a:defRPr sz="2300" kern="1200">
          <a:solidFill>
            <a:schemeClr val="tx1"/>
          </a:solidFill>
          <a:latin typeface="+mn-lt"/>
          <a:ea typeface="+mn-ea"/>
          <a:cs typeface="+mn-cs"/>
        </a:defRPr>
      </a:lvl2pPr>
      <a:lvl3pPr marL="1199441" algn="l" defTabSz="1199441" rtl="0" eaLnBrk="1" latinLnBrk="0" hangingPunct="1">
        <a:defRPr sz="2300" kern="1200">
          <a:solidFill>
            <a:schemeClr val="tx1"/>
          </a:solidFill>
          <a:latin typeface="+mn-lt"/>
          <a:ea typeface="+mn-ea"/>
          <a:cs typeface="+mn-cs"/>
        </a:defRPr>
      </a:lvl3pPr>
      <a:lvl4pPr marL="1799162" algn="l" defTabSz="1199441" rtl="0" eaLnBrk="1" latinLnBrk="0" hangingPunct="1">
        <a:defRPr sz="2300" kern="1200">
          <a:solidFill>
            <a:schemeClr val="tx1"/>
          </a:solidFill>
          <a:latin typeface="+mn-lt"/>
          <a:ea typeface="+mn-ea"/>
          <a:cs typeface="+mn-cs"/>
        </a:defRPr>
      </a:lvl4pPr>
      <a:lvl5pPr marL="2398882" algn="l" defTabSz="1199441" rtl="0" eaLnBrk="1" latinLnBrk="0" hangingPunct="1">
        <a:defRPr sz="2300" kern="1200">
          <a:solidFill>
            <a:schemeClr val="tx1"/>
          </a:solidFill>
          <a:latin typeface="+mn-lt"/>
          <a:ea typeface="+mn-ea"/>
          <a:cs typeface="+mn-cs"/>
        </a:defRPr>
      </a:lvl5pPr>
      <a:lvl6pPr marL="2998603" algn="l" defTabSz="1199441" rtl="0" eaLnBrk="1" latinLnBrk="0" hangingPunct="1">
        <a:defRPr sz="2300" kern="1200">
          <a:solidFill>
            <a:schemeClr val="tx1"/>
          </a:solidFill>
          <a:latin typeface="+mn-lt"/>
          <a:ea typeface="+mn-ea"/>
          <a:cs typeface="+mn-cs"/>
        </a:defRPr>
      </a:lvl6pPr>
      <a:lvl7pPr marL="3598323" algn="l" defTabSz="1199441" rtl="0" eaLnBrk="1" latinLnBrk="0" hangingPunct="1">
        <a:defRPr sz="2300" kern="1200">
          <a:solidFill>
            <a:schemeClr val="tx1"/>
          </a:solidFill>
          <a:latin typeface="+mn-lt"/>
          <a:ea typeface="+mn-ea"/>
          <a:cs typeface="+mn-cs"/>
        </a:defRPr>
      </a:lvl7pPr>
      <a:lvl8pPr marL="4198043" algn="l" defTabSz="1199441" rtl="0" eaLnBrk="1" latinLnBrk="0" hangingPunct="1">
        <a:defRPr sz="2300" kern="1200">
          <a:solidFill>
            <a:schemeClr val="tx1"/>
          </a:solidFill>
          <a:latin typeface="+mn-lt"/>
          <a:ea typeface="+mn-ea"/>
          <a:cs typeface="+mn-cs"/>
        </a:defRPr>
      </a:lvl8pPr>
      <a:lvl9pPr marL="4797765" algn="l" defTabSz="1199441" rtl="0" eaLnBrk="1" latinLnBrk="0" hangingPunct="1">
        <a:defRPr sz="23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2"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8" y="2489480"/>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0" y="323820"/>
            <a:ext cx="411465" cy="153477"/>
          </a:xfrm>
          <a:prstGeom prst="rect">
            <a:avLst/>
          </a:prstGeom>
        </p:spPr>
        <p:txBody>
          <a:bodyPr vert="horz" lIns="0" tIns="0" rIns="0" bIns="0" rtlCol="0" anchor="t" anchorCtr="0"/>
          <a:lstStyle>
            <a:lvl1pPr algn="r">
              <a:defRPr sz="1000">
                <a:solidFill>
                  <a:schemeClr val="accent1"/>
                </a:solidFill>
                <a:latin typeface="Gotham Rounded Medium" pitchFamily="50" charset="0"/>
              </a:defRPr>
            </a:lvl1pPr>
          </a:lstStyle>
          <a:p>
            <a:fld id="{8806A9D9-B923-4E96-AFEA-AA402C4379BA}" type="slidenum">
              <a:rPr lang="sv-SE" smtClean="0">
                <a:solidFill>
                  <a:srgbClr val="51AED4"/>
                </a:solidFill>
              </a:rPr>
              <a:pPr/>
              <a:t>‹#›</a:t>
            </a:fld>
            <a:endParaRPr lang="sv-SE">
              <a:solidFill>
                <a:srgbClr val="51AED4"/>
              </a:solidFill>
            </a:endParaRPr>
          </a:p>
        </p:txBody>
      </p:sp>
      <p:sp>
        <p:nvSpPr>
          <p:cNvPr id="9" name="Platshållare för datum 3"/>
          <p:cNvSpPr>
            <a:spLocks noGrp="1"/>
          </p:cNvSpPr>
          <p:nvPr>
            <p:ph type="dt" sz="half" idx="2"/>
          </p:nvPr>
        </p:nvSpPr>
        <p:spPr>
          <a:xfrm>
            <a:off x="1166378" y="321308"/>
            <a:ext cx="1134788"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a:tabLst>
                <a:tab pos="449263" algn="l"/>
              </a:tabLst>
            </a:pPr>
            <a:r>
              <a:rPr lang="sv-SE">
                <a:solidFill>
                  <a:srgbClr val="51AED4"/>
                </a:solidFill>
              </a:rPr>
              <a:t>2015.03.26</a:t>
            </a:r>
          </a:p>
        </p:txBody>
      </p:sp>
      <p:sp>
        <p:nvSpPr>
          <p:cNvPr id="7" name="textruta 6"/>
          <p:cNvSpPr txBox="1"/>
          <p:nvPr/>
        </p:nvSpPr>
        <p:spPr>
          <a:xfrm>
            <a:off x="903452" y="320313"/>
            <a:ext cx="232706" cy="145100"/>
          </a:xfrm>
          <a:prstGeom prst="rect">
            <a:avLst/>
          </a:prstGeom>
          <a:noFill/>
        </p:spPr>
        <p:txBody>
          <a:bodyPr wrap="square" lIns="0" tIns="0" rIns="0" bIns="0" rtlCol="0">
            <a:noAutofit/>
          </a:bodyPr>
          <a:lstStyle/>
          <a:p>
            <a:pPr>
              <a:buFont typeface="Gotham Rounded Book" pitchFamily="50" charset="0"/>
              <a:buNone/>
            </a:pPr>
            <a:r>
              <a:rPr lang="sv-SE" sz="1000">
                <a:solidFill>
                  <a:srgbClr val="51AED4"/>
                </a:solidFill>
                <a:latin typeface="Gotham Rounded Medium" pitchFamily="50" charset="0"/>
              </a:rPr>
              <a:t>Löf</a:t>
            </a:r>
          </a:p>
        </p:txBody>
      </p:sp>
    </p:spTree>
    <p:extLst>
      <p:ext uri="{BB962C8B-B14F-4D97-AF65-F5344CB8AC3E}">
        <p14:creationId xmlns:p14="http://schemas.microsoft.com/office/powerpoint/2010/main" val="2871818510"/>
      </p:ext>
    </p:extLst>
  </p:cSld>
  <p:clrMap bg1="lt1" tx1="dk1" bg2="lt2" tx2="dk2" accent1="accent1" accent2="accent2" accent3="accent3" accent4="accent4" accent5="accent5" accent6="accent6" hlink="hlink" folHlink="folHlink"/>
  <p:sldLayoutIdLst>
    <p:sldLayoutId id="2147483928" r:id="rId1"/>
    <p:sldLayoutId id="2147483929" r:id="rId2"/>
    <p:sldLayoutId id="2147483930" r:id="rId3"/>
    <p:sldLayoutId id="2147483931" r:id="rId4"/>
    <p:sldLayoutId id="2147483932" r:id="rId5"/>
    <p:sldLayoutId id="2147483933" r:id="rId6"/>
    <p:sldLayoutId id="2147483934" r:id="rId7"/>
    <p:sldLayoutId id="2147483935" r:id="rId8"/>
    <p:sldLayoutId id="2147483936" r:id="rId9"/>
    <p:sldLayoutId id="2147483937" r:id="rId10"/>
    <p:sldLayoutId id="214748393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441" rtl="0" eaLnBrk="1" latinLnBrk="0" hangingPunct="1">
        <a:lnSpc>
          <a:spcPts val="5000"/>
        </a:lnSpc>
        <a:spcBef>
          <a:spcPct val="0"/>
        </a:spcBef>
        <a:buNone/>
        <a:defRPr sz="4500" kern="1200" spc="-100" baseline="0">
          <a:solidFill>
            <a:schemeClr val="accent1"/>
          </a:solidFill>
          <a:latin typeface="+mj-lt"/>
          <a:ea typeface="+mj-ea"/>
          <a:cs typeface="+mj-cs"/>
        </a:defRPr>
      </a:lvl1pPr>
    </p:titleStyle>
    <p:bodyStyle>
      <a:lvl1pPr marL="320675" indent="-320675"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1pPr>
      <a:lvl2pPr marL="666750" indent="-336550"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2pPr>
      <a:lvl3pPr marL="10318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3pPr>
      <a:lvl4pPr marL="1416050" indent="-36671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4pPr>
      <a:lvl5pPr marL="1781175" indent="-347663" algn="l" defTabSz="1199441" rtl="0" eaLnBrk="1" latinLnBrk="0" hangingPunct="1">
        <a:lnSpc>
          <a:spcPct val="100000"/>
        </a:lnSpc>
        <a:spcBef>
          <a:spcPts val="1800"/>
        </a:spcBef>
        <a:buFont typeface="Gotham Rounded Book" pitchFamily="50" charset="0"/>
        <a:buChar char="–"/>
        <a:defRPr sz="2200" kern="1200" spc="-40" baseline="0">
          <a:solidFill>
            <a:schemeClr val="tx1"/>
          </a:solidFill>
          <a:latin typeface="+mn-lt"/>
          <a:ea typeface="+mn-ea"/>
          <a:cs typeface="+mn-cs"/>
        </a:defRPr>
      </a:lvl5pPr>
      <a:lvl6pPr marL="329846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8183"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904"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7625" indent="-299860" algn="l" defTabSz="1199441"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441" rtl="0" eaLnBrk="1" latinLnBrk="0" hangingPunct="1">
        <a:defRPr sz="2300" kern="1200">
          <a:solidFill>
            <a:schemeClr val="tx1"/>
          </a:solidFill>
          <a:latin typeface="+mn-lt"/>
          <a:ea typeface="+mn-ea"/>
          <a:cs typeface="+mn-cs"/>
        </a:defRPr>
      </a:lvl1pPr>
      <a:lvl2pPr marL="599720" algn="l" defTabSz="1199441" rtl="0" eaLnBrk="1" latinLnBrk="0" hangingPunct="1">
        <a:defRPr sz="2300" kern="1200">
          <a:solidFill>
            <a:schemeClr val="tx1"/>
          </a:solidFill>
          <a:latin typeface="+mn-lt"/>
          <a:ea typeface="+mn-ea"/>
          <a:cs typeface="+mn-cs"/>
        </a:defRPr>
      </a:lvl2pPr>
      <a:lvl3pPr marL="1199441" algn="l" defTabSz="1199441" rtl="0" eaLnBrk="1" latinLnBrk="0" hangingPunct="1">
        <a:defRPr sz="2300" kern="1200">
          <a:solidFill>
            <a:schemeClr val="tx1"/>
          </a:solidFill>
          <a:latin typeface="+mn-lt"/>
          <a:ea typeface="+mn-ea"/>
          <a:cs typeface="+mn-cs"/>
        </a:defRPr>
      </a:lvl3pPr>
      <a:lvl4pPr marL="1799162" algn="l" defTabSz="1199441" rtl="0" eaLnBrk="1" latinLnBrk="0" hangingPunct="1">
        <a:defRPr sz="2300" kern="1200">
          <a:solidFill>
            <a:schemeClr val="tx1"/>
          </a:solidFill>
          <a:latin typeface="+mn-lt"/>
          <a:ea typeface="+mn-ea"/>
          <a:cs typeface="+mn-cs"/>
        </a:defRPr>
      </a:lvl4pPr>
      <a:lvl5pPr marL="2398882" algn="l" defTabSz="1199441" rtl="0" eaLnBrk="1" latinLnBrk="0" hangingPunct="1">
        <a:defRPr sz="2300" kern="1200">
          <a:solidFill>
            <a:schemeClr val="tx1"/>
          </a:solidFill>
          <a:latin typeface="+mn-lt"/>
          <a:ea typeface="+mn-ea"/>
          <a:cs typeface="+mn-cs"/>
        </a:defRPr>
      </a:lvl5pPr>
      <a:lvl6pPr marL="2998603" algn="l" defTabSz="1199441" rtl="0" eaLnBrk="1" latinLnBrk="0" hangingPunct="1">
        <a:defRPr sz="2300" kern="1200">
          <a:solidFill>
            <a:schemeClr val="tx1"/>
          </a:solidFill>
          <a:latin typeface="+mn-lt"/>
          <a:ea typeface="+mn-ea"/>
          <a:cs typeface="+mn-cs"/>
        </a:defRPr>
      </a:lvl6pPr>
      <a:lvl7pPr marL="3598323" algn="l" defTabSz="1199441" rtl="0" eaLnBrk="1" latinLnBrk="0" hangingPunct="1">
        <a:defRPr sz="2300" kern="1200">
          <a:solidFill>
            <a:schemeClr val="tx1"/>
          </a:solidFill>
          <a:latin typeface="+mn-lt"/>
          <a:ea typeface="+mn-ea"/>
          <a:cs typeface="+mn-cs"/>
        </a:defRPr>
      </a:lvl7pPr>
      <a:lvl8pPr marL="4198043" algn="l" defTabSz="1199441" rtl="0" eaLnBrk="1" latinLnBrk="0" hangingPunct="1">
        <a:defRPr sz="2300" kern="1200">
          <a:solidFill>
            <a:schemeClr val="tx1"/>
          </a:solidFill>
          <a:latin typeface="+mn-lt"/>
          <a:ea typeface="+mn-ea"/>
          <a:cs typeface="+mn-cs"/>
        </a:defRPr>
      </a:lvl8pPr>
      <a:lvl9pPr marL="4797765" algn="l" defTabSz="1199441" rtl="0" eaLnBrk="1" latinLnBrk="0" hangingPunct="1">
        <a:defRPr sz="23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58442" y="801545"/>
            <a:ext cx="11678046" cy="1260211"/>
          </a:xfrm>
          <a:prstGeom prst="rect">
            <a:avLst/>
          </a:prstGeom>
        </p:spPr>
        <p:txBody>
          <a:bodyPr vert="horz" lIns="0" tIns="0" rIns="0" bIns="0" rtlCol="0" anchor="t" anchorCtr="0">
            <a:noAutofit/>
          </a:bodyPr>
          <a:lstStyle/>
          <a:p>
            <a:r>
              <a:rPr lang="sv-SE"/>
              <a:t>KLICKA HÄR FÖR ATT ÄNDRA FORMAT</a:t>
            </a:r>
          </a:p>
        </p:txBody>
      </p:sp>
      <p:sp>
        <p:nvSpPr>
          <p:cNvPr id="3" name="Platshållare för text 2"/>
          <p:cNvSpPr>
            <a:spLocks noGrp="1"/>
          </p:cNvSpPr>
          <p:nvPr>
            <p:ph type="body" idx="1"/>
          </p:nvPr>
        </p:nvSpPr>
        <p:spPr>
          <a:xfrm>
            <a:off x="895929" y="2489481"/>
            <a:ext cx="11631324" cy="429289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nummer 5"/>
          <p:cNvSpPr>
            <a:spLocks noGrp="1"/>
          </p:cNvSpPr>
          <p:nvPr>
            <p:ph type="sldNum" sz="quarter" idx="4"/>
          </p:nvPr>
        </p:nvSpPr>
        <p:spPr>
          <a:xfrm>
            <a:off x="12128361" y="323821"/>
            <a:ext cx="411464" cy="153477"/>
          </a:xfrm>
          <a:prstGeom prst="rect">
            <a:avLst/>
          </a:prstGeom>
        </p:spPr>
        <p:txBody>
          <a:bodyPr vert="horz" lIns="0" tIns="0" rIns="0" bIns="0" rtlCol="0" anchor="t" anchorCtr="0"/>
          <a:lstStyle>
            <a:lvl1pPr algn="r">
              <a:defRPr sz="1000">
                <a:solidFill>
                  <a:schemeClr val="accent1"/>
                </a:solidFill>
                <a:latin typeface="Gotham Rounded Medium" pitchFamily="50" charset="0"/>
              </a:defRPr>
            </a:lvl1pPr>
          </a:lstStyle>
          <a:p>
            <a:pPr defTabSz="1199423"/>
            <a:fld id="{8806A9D9-B923-4E96-AFEA-AA402C4379BA}" type="slidenum">
              <a:rPr lang="sv-SE" smtClean="0">
                <a:solidFill>
                  <a:srgbClr val="51AED4"/>
                </a:solidFill>
              </a:rPr>
              <a:pPr defTabSz="1199423"/>
              <a:t>‹#›</a:t>
            </a:fld>
            <a:endParaRPr lang="sv-SE">
              <a:solidFill>
                <a:srgbClr val="51AED4"/>
              </a:solidFill>
            </a:endParaRPr>
          </a:p>
        </p:txBody>
      </p:sp>
      <p:sp>
        <p:nvSpPr>
          <p:cNvPr id="9" name="Platshållare för datum 3"/>
          <p:cNvSpPr>
            <a:spLocks noGrp="1"/>
          </p:cNvSpPr>
          <p:nvPr>
            <p:ph type="dt" sz="half" idx="2"/>
          </p:nvPr>
        </p:nvSpPr>
        <p:spPr>
          <a:xfrm>
            <a:off x="1166378" y="321308"/>
            <a:ext cx="1134789" cy="183622"/>
          </a:xfrm>
          <a:prstGeom prst="rect">
            <a:avLst/>
          </a:prstGeom>
        </p:spPr>
        <p:txBody>
          <a:bodyPr vert="horz" lIns="0" tIns="0" rIns="0" bIns="0" rtlCol="0" anchor="t" anchorCtr="0"/>
          <a:lstStyle>
            <a:lvl1pPr algn="l">
              <a:defRPr sz="1000">
                <a:solidFill>
                  <a:schemeClr val="accent1"/>
                </a:solidFill>
                <a:latin typeface="Gotham Rounded Medium" pitchFamily="50" charset="0"/>
              </a:defRPr>
            </a:lvl1pPr>
          </a:lstStyle>
          <a:p>
            <a:pPr defTabSz="1199423">
              <a:tabLst>
                <a:tab pos="449256" algn="l"/>
              </a:tabLst>
            </a:pPr>
            <a:r>
              <a:rPr lang="sv-SE">
                <a:solidFill>
                  <a:srgbClr val="51AED4"/>
                </a:solidFill>
              </a:rPr>
              <a:t>2015.03.26</a:t>
            </a:r>
          </a:p>
        </p:txBody>
      </p:sp>
      <p:sp>
        <p:nvSpPr>
          <p:cNvPr id="7" name="textruta 6"/>
          <p:cNvSpPr txBox="1"/>
          <p:nvPr userDrawn="1"/>
        </p:nvSpPr>
        <p:spPr>
          <a:xfrm>
            <a:off x="903452" y="320313"/>
            <a:ext cx="232706" cy="145100"/>
          </a:xfrm>
          <a:prstGeom prst="rect">
            <a:avLst/>
          </a:prstGeom>
          <a:noFill/>
        </p:spPr>
        <p:txBody>
          <a:bodyPr wrap="square" lIns="0" tIns="0" rIns="0" bIns="0" rtlCol="0">
            <a:noAutofit/>
          </a:bodyPr>
          <a:lstStyle/>
          <a:p>
            <a:pPr defTabSz="1199423">
              <a:buFont typeface="Gotham Rounded Book" pitchFamily="50" charset="0"/>
              <a:buNone/>
            </a:pPr>
            <a:r>
              <a:rPr lang="sv-SE" sz="1000" dirty="0">
                <a:solidFill>
                  <a:srgbClr val="51AED4"/>
                </a:solidFill>
                <a:latin typeface="Gotham Rounded Medium" pitchFamily="50" charset="0"/>
              </a:rPr>
              <a:t>Löf</a:t>
            </a:r>
          </a:p>
        </p:txBody>
      </p:sp>
    </p:spTree>
    <p:extLst>
      <p:ext uri="{BB962C8B-B14F-4D97-AF65-F5344CB8AC3E}">
        <p14:creationId xmlns:p14="http://schemas.microsoft.com/office/powerpoint/2010/main" val="2204454323"/>
      </p:ext>
    </p:extLst>
  </p:cSld>
  <p:clrMap bg1="lt1" tx1="dk1" bg2="lt2" tx2="dk2" accent1="accent1" accent2="accent2" accent3="accent3" accent4="accent4" accent5="accent5" accent6="accent6" hlink="hlink" folHlink="folHlink"/>
  <p:sldLayoutIdLst>
    <p:sldLayoutId id="2147483952" r:id="rId1"/>
    <p:sldLayoutId id="2147483953" r:id="rId2"/>
    <p:sldLayoutId id="2147483954" r:id="rId3"/>
    <p:sldLayoutId id="2147483955" r:id="rId4"/>
    <p:sldLayoutId id="2147483956" r:id="rId5"/>
    <p:sldLayoutId id="2147483957" r:id="rId6"/>
    <p:sldLayoutId id="2147483958" r:id="rId7"/>
    <p:sldLayoutId id="2147483959" r:id="rId8"/>
    <p:sldLayoutId id="2147483960" r:id="rId9"/>
    <p:sldLayoutId id="2147483961" r:id="rId10"/>
    <p:sldLayoutId id="214748396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199423" rtl="0" eaLnBrk="1" latinLnBrk="0" hangingPunct="1">
        <a:lnSpc>
          <a:spcPts val="5001"/>
        </a:lnSpc>
        <a:spcBef>
          <a:spcPct val="0"/>
        </a:spcBef>
        <a:buNone/>
        <a:defRPr sz="4500" kern="1200" spc="-100" baseline="0">
          <a:solidFill>
            <a:schemeClr val="accent1"/>
          </a:solidFill>
          <a:latin typeface="+mj-lt"/>
          <a:ea typeface="+mj-ea"/>
          <a:cs typeface="+mj-cs"/>
        </a:defRPr>
      </a:lvl1pPr>
    </p:titleStyle>
    <p:bodyStyle>
      <a:lvl1pPr marL="320671" indent="-320671"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1pPr>
      <a:lvl2pPr marL="666741" indent="-336545"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2pPr>
      <a:lvl3pPr marL="1031859" indent="-347658"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3pPr>
      <a:lvl4pPr marL="1416029" indent="-366707"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4pPr>
      <a:lvl5pPr marL="1781149" indent="-347658" algn="l" defTabSz="1199423" rtl="0" eaLnBrk="1" latinLnBrk="0" hangingPunct="1">
        <a:lnSpc>
          <a:spcPct val="100000"/>
        </a:lnSpc>
        <a:spcBef>
          <a:spcPts val="1800"/>
        </a:spcBef>
        <a:buFont typeface="Gotham Rounded Book" pitchFamily="50" charset="0"/>
        <a:buChar char="–"/>
        <a:defRPr sz="2200" kern="1200" spc="-39" baseline="0">
          <a:solidFill>
            <a:schemeClr val="tx1"/>
          </a:solidFill>
          <a:latin typeface="+mn-lt"/>
          <a:ea typeface="+mn-ea"/>
          <a:cs typeface="+mn-cs"/>
        </a:defRPr>
      </a:lvl5pPr>
      <a:lvl6pPr marL="3298414"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98125"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97837"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97550" indent="-299855" algn="l" defTabSz="119942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sv-SE"/>
      </a:defPPr>
      <a:lvl1pPr marL="0" algn="l" defTabSz="1199423" rtl="0" eaLnBrk="1" latinLnBrk="0" hangingPunct="1">
        <a:defRPr sz="2400" kern="1200">
          <a:solidFill>
            <a:schemeClr val="tx1"/>
          </a:solidFill>
          <a:latin typeface="+mn-lt"/>
          <a:ea typeface="+mn-ea"/>
          <a:cs typeface="+mn-cs"/>
        </a:defRPr>
      </a:lvl1pPr>
      <a:lvl2pPr marL="599712" algn="l" defTabSz="1199423" rtl="0" eaLnBrk="1" latinLnBrk="0" hangingPunct="1">
        <a:defRPr sz="2400" kern="1200">
          <a:solidFill>
            <a:schemeClr val="tx1"/>
          </a:solidFill>
          <a:latin typeface="+mn-lt"/>
          <a:ea typeface="+mn-ea"/>
          <a:cs typeface="+mn-cs"/>
        </a:defRPr>
      </a:lvl2pPr>
      <a:lvl3pPr marL="1199423" algn="l" defTabSz="1199423" rtl="0" eaLnBrk="1" latinLnBrk="0" hangingPunct="1">
        <a:defRPr sz="2400" kern="1200">
          <a:solidFill>
            <a:schemeClr val="tx1"/>
          </a:solidFill>
          <a:latin typeface="+mn-lt"/>
          <a:ea typeface="+mn-ea"/>
          <a:cs typeface="+mn-cs"/>
        </a:defRPr>
      </a:lvl3pPr>
      <a:lvl4pPr marL="1799135" algn="l" defTabSz="1199423" rtl="0" eaLnBrk="1" latinLnBrk="0" hangingPunct="1">
        <a:defRPr sz="2400" kern="1200">
          <a:solidFill>
            <a:schemeClr val="tx1"/>
          </a:solidFill>
          <a:latin typeface="+mn-lt"/>
          <a:ea typeface="+mn-ea"/>
          <a:cs typeface="+mn-cs"/>
        </a:defRPr>
      </a:lvl4pPr>
      <a:lvl5pPr marL="2398847" algn="l" defTabSz="1199423" rtl="0" eaLnBrk="1" latinLnBrk="0" hangingPunct="1">
        <a:defRPr sz="2400" kern="1200">
          <a:solidFill>
            <a:schemeClr val="tx1"/>
          </a:solidFill>
          <a:latin typeface="+mn-lt"/>
          <a:ea typeface="+mn-ea"/>
          <a:cs typeface="+mn-cs"/>
        </a:defRPr>
      </a:lvl5pPr>
      <a:lvl6pPr marL="2998558" algn="l" defTabSz="1199423" rtl="0" eaLnBrk="1" latinLnBrk="0" hangingPunct="1">
        <a:defRPr sz="2400" kern="1200">
          <a:solidFill>
            <a:schemeClr val="tx1"/>
          </a:solidFill>
          <a:latin typeface="+mn-lt"/>
          <a:ea typeface="+mn-ea"/>
          <a:cs typeface="+mn-cs"/>
        </a:defRPr>
      </a:lvl6pPr>
      <a:lvl7pPr marL="3598270" algn="l" defTabSz="1199423" rtl="0" eaLnBrk="1" latinLnBrk="0" hangingPunct="1">
        <a:defRPr sz="2400" kern="1200">
          <a:solidFill>
            <a:schemeClr val="tx1"/>
          </a:solidFill>
          <a:latin typeface="+mn-lt"/>
          <a:ea typeface="+mn-ea"/>
          <a:cs typeface="+mn-cs"/>
        </a:defRPr>
      </a:lvl7pPr>
      <a:lvl8pPr marL="4197980" algn="l" defTabSz="1199423" rtl="0" eaLnBrk="1" latinLnBrk="0" hangingPunct="1">
        <a:defRPr sz="2400" kern="1200">
          <a:solidFill>
            <a:schemeClr val="tx1"/>
          </a:solidFill>
          <a:latin typeface="+mn-lt"/>
          <a:ea typeface="+mn-ea"/>
          <a:cs typeface="+mn-cs"/>
        </a:defRPr>
      </a:lvl8pPr>
      <a:lvl9pPr marL="4797693" algn="l" defTabSz="1199423"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49.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4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E9B01B8-8D7A-4791-AD47-FF448BF7D39A}"/>
              </a:ext>
            </a:extLst>
          </p:cNvPr>
          <p:cNvSpPr>
            <a:spLocks noGrp="1"/>
          </p:cNvSpPr>
          <p:nvPr>
            <p:ph type="ctrTitle"/>
          </p:nvPr>
        </p:nvSpPr>
        <p:spPr>
          <a:xfrm>
            <a:off x="1229385" y="976108"/>
            <a:ext cx="10187707" cy="4258055"/>
          </a:xfrm>
        </p:spPr>
        <p:txBody>
          <a:bodyPr/>
          <a:lstStyle/>
          <a:p>
            <a:r>
              <a:rPr lang="sv-SE" sz="4800" dirty="0">
                <a:latin typeface="Arial" panose="020B0604020202020204" pitchFamily="34" charset="0"/>
                <a:cs typeface="Arial" panose="020B0604020202020204" pitchFamily="34" charset="0"/>
              </a:rPr>
              <a:t>Säkerhetskulturtrappan 2.0</a:t>
            </a:r>
          </a:p>
        </p:txBody>
      </p:sp>
      <p:sp>
        <p:nvSpPr>
          <p:cNvPr id="6" name="textruta 5">
            <a:extLst>
              <a:ext uri="{FF2B5EF4-FFF2-40B4-BE49-F238E27FC236}">
                <a16:creationId xmlns:a16="http://schemas.microsoft.com/office/drawing/2014/main" id="{B85A6E77-6130-4F6E-B8B6-F5C325A85F19}"/>
              </a:ext>
            </a:extLst>
          </p:cNvPr>
          <p:cNvSpPr txBox="1"/>
          <p:nvPr/>
        </p:nvSpPr>
        <p:spPr>
          <a:xfrm>
            <a:off x="4901609" y="6390371"/>
            <a:ext cx="3427382" cy="656472"/>
          </a:xfrm>
          <a:prstGeom prst="rect">
            <a:avLst/>
          </a:prstGeom>
          <a:noFill/>
        </p:spPr>
        <p:txBody>
          <a:bodyPr wrap="none" lIns="0" tIns="0" rIns="0" bIns="0" rtlCol="0">
            <a:noAutofit/>
          </a:bodyPr>
          <a:lstStyle/>
          <a:p>
            <a:r>
              <a:rPr lang="sv-SE" sz="2800" dirty="0">
                <a:solidFill>
                  <a:schemeClr val="bg1"/>
                </a:solidFill>
                <a:latin typeface="Arial" panose="020B0604020202020204" pitchFamily="34" charset="0"/>
                <a:cs typeface="Arial" panose="020B0604020202020204" pitchFamily="34" charset="0"/>
              </a:rPr>
              <a:t>Ett dialogverktyg</a:t>
            </a:r>
          </a:p>
        </p:txBody>
      </p:sp>
      <p:pic>
        <p:nvPicPr>
          <p:cNvPr id="5" name="Bildobjekt 4">
            <a:extLst>
              <a:ext uri="{FF2B5EF4-FFF2-40B4-BE49-F238E27FC236}">
                <a16:creationId xmlns:a16="http://schemas.microsoft.com/office/drawing/2014/main" id="{E0B3FF37-B2A0-40EE-8445-1188F51A5BFD}"/>
              </a:ext>
            </a:extLst>
          </p:cNvPr>
          <p:cNvPicPr>
            <a:picLocks noChangeAspect="1"/>
          </p:cNvPicPr>
          <p:nvPr/>
        </p:nvPicPr>
        <p:blipFill>
          <a:blip r:embed="rId2"/>
          <a:stretch>
            <a:fillRect/>
          </a:stretch>
        </p:blipFill>
        <p:spPr>
          <a:xfrm>
            <a:off x="2765913" y="2528677"/>
            <a:ext cx="7114649" cy="3517697"/>
          </a:xfrm>
          <a:prstGeom prst="rect">
            <a:avLst/>
          </a:prstGeom>
        </p:spPr>
      </p:pic>
    </p:spTree>
    <p:extLst>
      <p:ext uri="{BB962C8B-B14F-4D97-AF65-F5344CB8AC3E}">
        <p14:creationId xmlns:p14="http://schemas.microsoft.com/office/powerpoint/2010/main" val="13160126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9" name="Tabell 8">
            <a:extLst>
              <a:ext uri="{FF2B5EF4-FFF2-40B4-BE49-F238E27FC236}">
                <a16:creationId xmlns:a16="http://schemas.microsoft.com/office/drawing/2014/main" id="{91E304D3-A620-48F5-A708-F9A4F6EE5A75}"/>
              </a:ext>
            </a:extLst>
          </p:cNvPr>
          <p:cNvGraphicFramePr>
            <a:graphicFrameLocks noGrp="1"/>
          </p:cNvGraphicFramePr>
          <p:nvPr>
            <p:extLst>
              <p:ext uri="{D42A27DB-BD31-4B8C-83A1-F6EECF244321}">
                <p14:modId xmlns:p14="http://schemas.microsoft.com/office/powerpoint/2010/main" val="2208964906"/>
              </p:ext>
            </p:extLst>
          </p:nvPr>
        </p:nvGraphicFramePr>
        <p:xfrm>
          <a:off x="504883" y="904010"/>
          <a:ext cx="12420000" cy="6328703"/>
        </p:xfrm>
        <a:graphic>
          <a:graphicData uri="http://schemas.openxmlformats.org/drawingml/2006/table">
            <a:tbl>
              <a:tblPr firstRow="1" bandRow="1">
                <a:tableStyleId>{5C22544A-7EE6-4342-B048-85BDC9FD1C3A}</a:tableStyleId>
              </a:tblPr>
              <a:tblGrid>
                <a:gridCol w="1620000">
                  <a:extLst>
                    <a:ext uri="{9D8B030D-6E8A-4147-A177-3AD203B41FA5}">
                      <a16:colId xmlns:a16="http://schemas.microsoft.com/office/drawing/2014/main" val="3581921514"/>
                    </a:ext>
                  </a:extLst>
                </a:gridCol>
                <a:gridCol w="2160000">
                  <a:extLst>
                    <a:ext uri="{9D8B030D-6E8A-4147-A177-3AD203B41FA5}">
                      <a16:colId xmlns:a16="http://schemas.microsoft.com/office/drawing/2014/main" val="3443134652"/>
                    </a:ext>
                  </a:extLst>
                </a:gridCol>
                <a:gridCol w="2160000">
                  <a:extLst>
                    <a:ext uri="{9D8B030D-6E8A-4147-A177-3AD203B41FA5}">
                      <a16:colId xmlns:a16="http://schemas.microsoft.com/office/drawing/2014/main" val="2501053505"/>
                    </a:ext>
                  </a:extLst>
                </a:gridCol>
                <a:gridCol w="2160000">
                  <a:extLst>
                    <a:ext uri="{9D8B030D-6E8A-4147-A177-3AD203B41FA5}">
                      <a16:colId xmlns:a16="http://schemas.microsoft.com/office/drawing/2014/main" val="3379427734"/>
                    </a:ext>
                  </a:extLst>
                </a:gridCol>
                <a:gridCol w="2160000">
                  <a:extLst>
                    <a:ext uri="{9D8B030D-6E8A-4147-A177-3AD203B41FA5}">
                      <a16:colId xmlns:a16="http://schemas.microsoft.com/office/drawing/2014/main" val="1211199066"/>
                    </a:ext>
                  </a:extLst>
                </a:gridCol>
                <a:gridCol w="2160000">
                  <a:extLst>
                    <a:ext uri="{9D8B030D-6E8A-4147-A177-3AD203B41FA5}">
                      <a16:colId xmlns:a16="http://schemas.microsoft.com/office/drawing/2014/main" val="51329156"/>
                    </a:ext>
                  </a:extLst>
                </a:gridCol>
              </a:tblGrid>
              <a:tr h="424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sv-SE" sz="14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Förnekande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Reaktiv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Formell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Proaktiv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Skapande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800402015"/>
                  </a:ext>
                </a:extLst>
              </a:tr>
              <a:tr h="147600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dirty="0">
                          <a:solidFill>
                            <a:srgbClr val="000000"/>
                          </a:solidFill>
                          <a:latin typeface="Arial" panose="020B0604020202020204" pitchFamily="34" charset="0"/>
                          <a:cs typeface="Arial" panose="020B0604020202020204" pitchFamily="34" charset="0"/>
                        </a:rPr>
                        <a:t>Verksamhetens förmåga att göra patient / närstående delaktiga i säkerhetsarbete</a:t>
                      </a:r>
                      <a:endParaRPr lang="sv-SE" sz="1400" b="0" strike="sngStrike" dirty="0">
                        <a:solidFill>
                          <a:srgbClr val="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Patient / närstående ses inte som en tillgång för att förbättra vården då kunskap om detta finns hos professionerna.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Patient / närstående kontaktas vid inträffad skada och kan då bidra med sitt perspektiv.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Patient / närstående ses som en källa till kunskap och det finns rutiner för hur detta ska ske.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kern="1200" dirty="0">
                          <a:solidFill>
                            <a:schemeClr val="tx1"/>
                          </a:solidFill>
                          <a:latin typeface="Arial" panose="020B0604020202020204" pitchFamily="34" charset="0"/>
                          <a:ea typeface="+mn-ea"/>
                          <a:cs typeface="Arial" panose="020B0604020202020204" pitchFamily="34" charset="0"/>
                        </a:rPr>
                        <a:t>Patient / närståendes </a:t>
                      </a: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kunskap och erfarenheter </a:t>
                      </a:r>
                      <a:r>
                        <a:rPr lang="sv-SE" sz="1200" b="0" kern="1200" dirty="0">
                          <a:solidFill>
                            <a:schemeClr val="tx1"/>
                          </a:solidFill>
                          <a:latin typeface="Arial" panose="020B0604020202020204" pitchFamily="34" charset="0"/>
                          <a:ea typeface="+mn-ea"/>
                          <a:cs typeface="Arial" panose="020B0604020202020204" pitchFamily="34" charset="0"/>
                        </a:rPr>
                        <a:t>ses som viktiga för att göra vården säkrare och efterfrågas aktivt.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kern="1200" dirty="0">
                          <a:solidFill>
                            <a:schemeClr val="tx1"/>
                          </a:solidFill>
                          <a:latin typeface="Arial" panose="020B0604020202020204" pitchFamily="34" charset="0"/>
                          <a:ea typeface="+mn-ea"/>
                          <a:cs typeface="Arial" panose="020B0604020202020204" pitchFamily="34" charset="0"/>
                        </a:rPr>
                        <a:t>Patient / närståendes </a:t>
                      </a: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kunskap och erfarenheter </a:t>
                      </a:r>
                      <a:r>
                        <a:rPr lang="sv-SE" sz="1200" b="0" kern="1200" dirty="0">
                          <a:solidFill>
                            <a:schemeClr val="tx1"/>
                          </a:solidFill>
                          <a:latin typeface="Arial" panose="020B0604020202020204" pitchFamily="34" charset="0"/>
                          <a:ea typeface="+mn-ea"/>
                          <a:cs typeface="Arial" panose="020B0604020202020204" pitchFamily="34" charset="0"/>
                        </a:rPr>
                        <a:t>ses alltid som viktiga för vårdens utveckling, både vid inträffad skada och utveckling av nya arbetssätt.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0212687"/>
                  </a:ext>
                </a:extLst>
              </a:tr>
              <a:tr h="1476000">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Patient / närstående får aldrig klart för sig vilket det egna bidraget till en säker vård kan vara.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Patient / närstående får information om vilket det egna bidraget till en säker vård kan vara, men bara om de själva frågar.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Patient / närstående får information om vilket det egna bidraget till en säker vård kan vara, och bjuds ibland in för att bidra i utvecklingsprocesser.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Patient / närstående får oftast information om vilket det egna bidraget till en säker vård kan vara. De bjuds rutinmässigt in för att bidra i utvecklingsprocesser.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Patient / närstående får alltid information om vilket det egna bidraget till en säker vård kan vara. Patient / närstående är involverade i alla utvecklingsprocesser.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87974389"/>
                  </a:ext>
                </a:extLst>
              </a:tr>
              <a:tr h="295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Verksamhetens förmåga till förbättring och kunskaps-spridning baserat på patient / närståendes perspektiv</a:t>
                      </a:r>
                      <a:endParaRPr lang="sv-SE" sz="1400" b="0" strike="noStrike"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Patient / närståendes kunskap och erfarenheter tas inte till vara och sprids inte.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Patient / närståendes kunskap och erfarenheter tas tillvara då skada inträffat.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Patient / närståendes kunskap och erfarenheter tas tillvara då skada inträffat. Dessa sammanställs och används ibland. Patient / närstående har deltagit vid klinikdag / planeringsdag.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Patient / närståendes </a:t>
                      </a: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kunskap och erfarenheter</a:t>
                      </a:r>
                      <a:r>
                        <a:rPr lang="sv-SE" sz="1200" b="0" dirty="0">
                          <a:solidFill>
                            <a:schemeClr val="tx1"/>
                          </a:solidFill>
                          <a:latin typeface="Arial" panose="020B0604020202020204" pitchFamily="34" charset="0"/>
                          <a:cs typeface="Arial" panose="020B0604020202020204" pitchFamily="34" charset="0"/>
                        </a:rPr>
                        <a:t> efterfrågas, både vad gäller uppfattade risker och vid inträffad skada. Sammanställning sker och används i utvecklingsarbete.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Patient / närståendes </a:t>
                      </a: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kunskap och erfarenheter</a:t>
                      </a:r>
                      <a:r>
                        <a:rPr lang="sv-SE" sz="1200" b="0" dirty="0">
                          <a:solidFill>
                            <a:schemeClr val="tx1"/>
                          </a:solidFill>
                          <a:latin typeface="Arial" panose="020B0604020202020204" pitchFamily="34" charset="0"/>
                          <a:cs typeface="Arial" panose="020B0604020202020204" pitchFamily="34" charset="0"/>
                        </a:rPr>
                        <a:t> efterfrågas regelbundet, både vad gäller uppfattade risker och vid inträffad skada. Sammanställning sker och används i utvecklingsarbete. Erfarenheter delas med andra liknande verksamheter.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3507054"/>
                  </a:ext>
                </a:extLst>
              </a:tr>
            </a:tbl>
          </a:graphicData>
        </a:graphic>
      </p:graphicFrame>
      <p:sp>
        <p:nvSpPr>
          <p:cNvPr id="6" name="textruta 5">
            <a:extLst>
              <a:ext uri="{FF2B5EF4-FFF2-40B4-BE49-F238E27FC236}">
                <a16:creationId xmlns:a16="http://schemas.microsoft.com/office/drawing/2014/main" id="{775F7CE3-9B4E-4821-A684-1E4EA44EBB3E}"/>
              </a:ext>
            </a:extLst>
          </p:cNvPr>
          <p:cNvSpPr txBox="1"/>
          <p:nvPr/>
        </p:nvSpPr>
        <p:spPr>
          <a:xfrm>
            <a:off x="505147" y="307980"/>
            <a:ext cx="4500000" cy="540000"/>
          </a:xfrm>
          <a:prstGeom prst="rect">
            <a:avLst/>
          </a:prstGeom>
          <a:noFill/>
          <a:ln w="19050">
            <a:solidFill>
              <a:schemeClr val="tx1"/>
            </a:solidFill>
          </a:ln>
        </p:spPr>
        <p:txBody>
          <a:bodyPr wrap="none" lIns="0" tIns="0" rIns="0" bIns="0" rtlCol="0" anchor="ctr">
            <a:noAutofit/>
          </a:bodyPr>
          <a:lstStyle/>
          <a:p>
            <a:pPr marL="176213" lvl="0" defTabSz="914400">
              <a:defRPr/>
            </a:pPr>
            <a:r>
              <a:rPr lang="sv-SE" sz="1800" b="1" dirty="0">
                <a:solidFill>
                  <a:prstClr val="black"/>
                </a:solidFill>
                <a:latin typeface="Arial" panose="020B0604020202020204" pitchFamily="34" charset="0"/>
                <a:cs typeface="Arial" panose="020B0604020202020204" pitchFamily="34" charset="0"/>
              </a:rPr>
              <a:t>7. Patient- och närståendemedverkan</a:t>
            </a:r>
          </a:p>
        </p:txBody>
      </p:sp>
    </p:spTree>
    <p:extLst>
      <p:ext uri="{BB962C8B-B14F-4D97-AF65-F5344CB8AC3E}">
        <p14:creationId xmlns:p14="http://schemas.microsoft.com/office/powerpoint/2010/main" val="42342104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Rubrik 1"/>
          <p:cNvSpPr>
            <a:spLocks noGrp="1"/>
          </p:cNvSpPr>
          <p:nvPr>
            <p:ph type="title"/>
          </p:nvPr>
        </p:nvSpPr>
        <p:spPr>
          <a:xfrm>
            <a:off x="918076" y="426794"/>
            <a:ext cx="11678046" cy="802400"/>
          </a:xfrm>
        </p:spPr>
        <p:txBody>
          <a:bodyPr/>
          <a:lstStyle/>
          <a:p>
            <a:r>
              <a:rPr lang="sv-SE" sz="3600" dirty="0">
                <a:latin typeface="Arial" panose="020B0604020202020204" pitchFamily="34" charset="0"/>
                <a:cs typeface="Arial" panose="020B0604020202020204" pitchFamily="34" charset="0"/>
              </a:rPr>
              <a:t>UTVÄRDERINGSBLAD</a:t>
            </a:r>
            <a:r>
              <a:rPr lang="sv-SE" sz="3600" dirty="0">
                <a:solidFill>
                  <a:prstClr val="black"/>
                </a:solidFill>
                <a:latin typeface="Arial" panose="020B0604020202020204" pitchFamily="34" charset="0"/>
                <a:cs typeface="Arial" panose="020B0604020202020204" pitchFamily="34" charset="0"/>
              </a:rPr>
              <a:t> </a:t>
            </a:r>
            <a:endParaRPr lang="sv-SE" sz="3600"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27672" y="6890790"/>
            <a:ext cx="892885" cy="43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Bildobjekt 7">
            <a:extLst>
              <a:ext uri="{FF2B5EF4-FFF2-40B4-BE49-F238E27FC236}">
                <a16:creationId xmlns:a16="http://schemas.microsoft.com/office/drawing/2014/main" id="{6CD11C00-48C9-4A44-B652-010D94D6A3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872" y="6663973"/>
            <a:ext cx="631955" cy="631955"/>
          </a:xfrm>
          <a:prstGeom prst="rect">
            <a:avLst/>
          </a:prstGeom>
        </p:spPr>
      </p:pic>
      <p:graphicFrame>
        <p:nvGraphicFramePr>
          <p:cNvPr id="9" name="Platshållare för innehåll 4">
            <a:extLst>
              <a:ext uri="{FF2B5EF4-FFF2-40B4-BE49-F238E27FC236}">
                <a16:creationId xmlns:a16="http://schemas.microsoft.com/office/drawing/2014/main" id="{CDAFE0E4-266B-40E0-86FB-E4C2F7BF57BA}"/>
              </a:ext>
            </a:extLst>
          </p:cNvPr>
          <p:cNvGraphicFramePr>
            <a:graphicFrameLocks/>
          </p:cNvGraphicFramePr>
          <p:nvPr>
            <p:extLst>
              <p:ext uri="{D42A27DB-BD31-4B8C-83A1-F6EECF244321}">
                <p14:modId xmlns:p14="http://schemas.microsoft.com/office/powerpoint/2010/main" val="3197829606"/>
              </p:ext>
            </p:extLst>
          </p:nvPr>
        </p:nvGraphicFramePr>
        <p:xfrm>
          <a:off x="1028827" y="3066330"/>
          <a:ext cx="10563224" cy="3432792"/>
        </p:xfrm>
        <a:graphic>
          <a:graphicData uri="http://schemas.openxmlformats.org/drawingml/2006/table">
            <a:tbl>
              <a:tblPr firstRow="1" bandRow="1"/>
              <a:tblGrid>
                <a:gridCol w="3476625">
                  <a:extLst>
                    <a:ext uri="{9D8B030D-6E8A-4147-A177-3AD203B41FA5}">
                      <a16:colId xmlns:a16="http://schemas.microsoft.com/office/drawing/2014/main" val="4065114469"/>
                    </a:ext>
                  </a:extLst>
                </a:gridCol>
                <a:gridCol w="1449161">
                  <a:extLst>
                    <a:ext uri="{9D8B030D-6E8A-4147-A177-3AD203B41FA5}">
                      <a16:colId xmlns:a16="http://schemas.microsoft.com/office/drawing/2014/main" val="111731805"/>
                    </a:ext>
                  </a:extLst>
                </a:gridCol>
                <a:gridCol w="1273628">
                  <a:extLst>
                    <a:ext uri="{9D8B030D-6E8A-4147-A177-3AD203B41FA5}">
                      <a16:colId xmlns:a16="http://schemas.microsoft.com/office/drawing/2014/main" val="1751731575"/>
                    </a:ext>
                  </a:extLst>
                </a:gridCol>
                <a:gridCol w="1380905">
                  <a:extLst>
                    <a:ext uri="{9D8B030D-6E8A-4147-A177-3AD203B41FA5}">
                      <a16:colId xmlns:a16="http://schemas.microsoft.com/office/drawing/2014/main" val="511476267"/>
                    </a:ext>
                  </a:extLst>
                </a:gridCol>
                <a:gridCol w="1486530">
                  <a:extLst>
                    <a:ext uri="{9D8B030D-6E8A-4147-A177-3AD203B41FA5}">
                      <a16:colId xmlns:a16="http://schemas.microsoft.com/office/drawing/2014/main" val="2441218130"/>
                    </a:ext>
                  </a:extLst>
                </a:gridCol>
                <a:gridCol w="1496375">
                  <a:extLst>
                    <a:ext uri="{9D8B030D-6E8A-4147-A177-3AD203B41FA5}">
                      <a16:colId xmlns:a16="http://schemas.microsoft.com/office/drawing/2014/main" val="3595584116"/>
                    </a:ext>
                  </a:extLst>
                </a:gridCol>
              </a:tblGrid>
              <a:tr h="429099">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algn="ctr"/>
                      <a:r>
                        <a:rPr lang="sv-SE" sz="1600" b="1" dirty="0">
                          <a:latin typeface="Arial" panose="020B0604020202020204" pitchFamily="34" charset="0"/>
                          <a:cs typeface="Arial" panose="020B0604020202020204" pitchFamily="34" charset="0"/>
                        </a:rPr>
                        <a:t>Område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marL="0" algn="ctr" defTabSz="914400" rtl="0" eaLnBrk="1" latinLnBrk="0" hangingPunct="1"/>
                      <a:r>
                        <a:rPr lang="sv-SE" sz="1800" b="0" kern="1200" dirty="0">
                          <a:solidFill>
                            <a:schemeClr val="tx1"/>
                          </a:solidFill>
                          <a:latin typeface="Arial" panose="020B0604020202020204" pitchFamily="34" charset="0"/>
                          <a:ea typeface="+mn-ea"/>
                          <a:cs typeface="Arial" panose="020B0604020202020204" pitchFamily="34" charset="0"/>
                        </a:rPr>
                        <a:t>Förnekande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marL="0" algn="ctr" defTabSz="914400" rtl="0" eaLnBrk="1" latinLnBrk="0" hangingPunct="1"/>
                      <a:r>
                        <a:rPr lang="sv-SE" sz="1800" b="0" kern="1200" dirty="0">
                          <a:solidFill>
                            <a:schemeClr val="tx1"/>
                          </a:solidFill>
                          <a:latin typeface="Arial" panose="020B0604020202020204" pitchFamily="34" charset="0"/>
                          <a:ea typeface="+mn-ea"/>
                          <a:cs typeface="Arial" panose="020B0604020202020204" pitchFamily="34" charset="0"/>
                        </a:rPr>
                        <a:t>Reaktiv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marL="0" algn="ctr" defTabSz="914400" rtl="0" eaLnBrk="1" latinLnBrk="0" hangingPunct="1"/>
                      <a:r>
                        <a:rPr lang="sv-SE" sz="1800" b="0" kern="1200" dirty="0">
                          <a:solidFill>
                            <a:schemeClr val="tx1"/>
                          </a:solidFill>
                          <a:latin typeface="Arial" panose="020B0604020202020204" pitchFamily="34" charset="0"/>
                          <a:ea typeface="+mn-ea"/>
                          <a:cs typeface="Arial" panose="020B0604020202020204" pitchFamily="34" charset="0"/>
                        </a:rPr>
                        <a:t>Formell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marL="0" algn="ctr" defTabSz="914400" rtl="0" eaLnBrk="1" latinLnBrk="0" hangingPunct="1"/>
                      <a:r>
                        <a:rPr lang="sv-SE" sz="1800" b="0" kern="1200" dirty="0">
                          <a:solidFill>
                            <a:schemeClr val="tx1"/>
                          </a:solidFill>
                          <a:latin typeface="Arial" panose="020B0604020202020204" pitchFamily="34" charset="0"/>
                          <a:ea typeface="+mn-ea"/>
                          <a:cs typeface="Arial" panose="020B0604020202020204" pitchFamily="34" charset="0"/>
                        </a:rPr>
                        <a:t>Proaktiv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marL="0" algn="ctr" defTabSz="914400" rtl="0" eaLnBrk="1" latinLnBrk="0" hangingPunct="1"/>
                      <a:r>
                        <a:rPr lang="sv-SE" sz="1800" b="0" kern="1200" dirty="0">
                          <a:solidFill>
                            <a:schemeClr val="tx1"/>
                          </a:solidFill>
                          <a:latin typeface="Arial" panose="020B0604020202020204" pitchFamily="34" charset="0"/>
                          <a:ea typeface="+mn-ea"/>
                          <a:cs typeface="Arial" panose="020B0604020202020204" pitchFamily="34" charset="0"/>
                        </a:rPr>
                        <a:t>Skapande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1197119871"/>
                  </a:ext>
                </a:extLst>
              </a:tr>
              <a:tr h="42909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indent="-176213">
                        <a:buAutoNum type="arabicPeriod"/>
                      </a:pPr>
                      <a:r>
                        <a:rPr lang="sv-SE" sz="1400" dirty="0">
                          <a:latin typeface="Arial" panose="020B0604020202020204" pitchFamily="34" charset="0"/>
                          <a:cs typeface="Arial" panose="020B0604020202020204" pitchFamily="34" charset="0"/>
                        </a:rPr>
                        <a:t>Ledningens engagemang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9368581"/>
                  </a:ext>
                </a:extLst>
              </a:tr>
              <a:tr h="42909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2. Organisatoriska förutsättningar </a:t>
                      </a:r>
                      <a:endPar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77612841"/>
                  </a:ext>
                </a:extLst>
              </a:tr>
              <a:tr h="42909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 Proaktivt och reaktivt arbete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320395639"/>
                  </a:ext>
                </a:extLst>
              </a:tr>
              <a:tr h="42909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 System- och individsyn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88340136"/>
                  </a:ext>
                </a:extLst>
              </a:tr>
              <a:tr h="42909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5. Psykologisk säkerhet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196951713"/>
                  </a:ext>
                </a:extLst>
              </a:tr>
              <a:tr h="42909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indent="-176213"/>
                      <a:r>
                        <a:rPr lang="sv-SE" sz="1400" dirty="0">
                          <a:latin typeface="Arial" panose="020B0604020202020204" pitchFamily="34" charset="0"/>
                          <a:cs typeface="Arial" panose="020B0604020202020204" pitchFamily="34" charset="0"/>
                        </a:rPr>
                        <a:t>6. Lärande organisation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997853812"/>
                  </a:ext>
                </a:extLst>
              </a:tr>
              <a:tr h="42909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7. Patient- och närståendemedverkan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663845882"/>
                  </a:ext>
                </a:extLst>
              </a:tr>
            </a:tbl>
          </a:graphicData>
        </a:graphic>
      </p:graphicFrame>
      <p:sp>
        <p:nvSpPr>
          <p:cNvPr id="11" name="textruta 10">
            <a:extLst>
              <a:ext uri="{FF2B5EF4-FFF2-40B4-BE49-F238E27FC236}">
                <a16:creationId xmlns:a16="http://schemas.microsoft.com/office/drawing/2014/main" id="{A3F788C5-B7B7-43C2-80B7-9DBF2199A6A3}"/>
              </a:ext>
            </a:extLst>
          </p:cNvPr>
          <p:cNvSpPr txBox="1"/>
          <p:nvPr/>
        </p:nvSpPr>
        <p:spPr>
          <a:xfrm>
            <a:off x="918076" y="1424489"/>
            <a:ext cx="9941591" cy="1446550"/>
          </a:xfrm>
          <a:prstGeom prst="rect">
            <a:avLst/>
          </a:prstGeom>
          <a:noFill/>
        </p:spPr>
        <p:txBody>
          <a:bodyPr wrap="square" rtlCol="0">
            <a:spAutoFit/>
          </a:bodyPr>
          <a:lstStyle/>
          <a:p>
            <a:pPr defTabSz="914400"/>
            <a:r>
              <a:rPr lang="sv-SE" sz="2000" dirty="0">
                <a:solidFill>
                  <a:prstClr val="black"/>
                </a:solidFill>
                <a:latin typeface="Arial" panose="020B0604020202020204" pitchFamily="34" charset="0"/>
                <a:cs typeface="Arial" panose="020B0604020202020204" pitchFamily="34" charset="0"/>
              </a:rPr>
              <a:t>Används enskilt och/eller efter gruppens bedömning</a:t>
            </a:r>
          </a:p>
          <a:p>
            <a:pPr defTabSz="914400"/>
            <a:endParaRPr lang="sv-SE" sz="2000" dirty="0">
              <a:solidFill>
                <a:prstClr val="black"/>
              </a:solidFill>
              <a:latin typeface="Arial" panose="020B0604020202020204" pitchFamily="34" charset="0"/>
              <a:cs typeface="Arial" panose="020B0604020202020204" pitchFamily="34" charset="0"/>
            </a:endParaRPr>
          </a:p>
          <a:p>
            <a:pPr defTabSz="914400"/>
            <a:r>
              <a:rPr lang="sv-SE" sz="1600" dirty="0">
                <a:solidFill>
                  <a:prstClr val="black"/>
                </a:solidFill>
                <a:latin typeface="Arial" panose="020B0604020202020204" pitchFamily="34" charset="0"/>
                <a:cs typeface="Arial" panose="020B0604020202020204" pitchFamily="34" charset="0"/>
              </a:rPr>
              <a:t>Gå igenom innehållet i valda områden och sätt ett kryss i den ruta du tycker bäst avspeglar din verksamhet. I nästa steg har du en dialog med dina kollegor om era val. Försök att enas om en gemensam bild om var ni är, och även var ni vill vara.</a:t>
            </a:r>
          </a:p>
        </p:txBody>
      </p:sp>
    </p:spTree>
    <p:extLst>
      <p:ext uri="{BB962C8B-B14F-4D97-AF65-F5344CB8AC3E}">
        <p14:creationId xmlns:p14="http://schemas.microsoft.com/office/powerpoint/2010/main" val="7233901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Rubrik 1"/>
          <p:cNvSpPr>
            <a:spLocks noGrp="1"/>
          </p:cNvSpPr>
          <p:nvPr>
            <p:ph type="title"/>
          </p:nvPr>
        </p:nvSpPr>
        <p:spPr>
          <a:xfrm>
            <a:off x="918076" y="426794"/>
            <a:ext cx="11678046" cy="802400"/>
          </a:xfrm>
        </p:spPr>
        <p:txBody>
          <a:bodyPr/>
          <a:lstStyle/>
          <a:p>
            <a:r>
              <a:rPr lang="sv-SE" sz="3600" dirty="0">
                <a:latin typeface="Arial" panose="020B0604020202020204" pitchFamily="34" charset="0"/>
                <a:cs typeface="Arial" panose="020B0604020202020204" pitchFamily="34" charset="0"/>
              </a:rPr>
              <a:t>HANDLINGSPLAN</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27672" y="6890790"/>
            <a:ext cx="892885" cy="43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Bildobjekt 7">
            <a:extLst>
              <a:ext uri="{FF2B5EF4-FFF2-40B4-BE49-F238E27FC236}">
                <a16:creationId xmlns:a16="http://schemas.microsoft.com/office/drawing/2014/main" id="{6CD11C00-48C9-4A44-B652-010D94D6A3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872" y="6663973"/>
            <a:ext cx="631955" cy="631955"/>
          </a:xfrm>
          <a:prstGeom prst="rect">
            <a:avLst/>
          </a:prstGeom>
        </p:spPr>
      </p:pic>
      <p:graphicFrame>
        <p:nvGraphicFramePr>
          <p:cNvPr id="9" name="Platshållare för innehåll 4">
            <a:extLst>
              <a:ext uri="{FF2B5EF4-FFF2-40B4-BE49-F238E27FC236}">
                <a16:creationId xmlns:a16="http://schemas.microsoft.com/office/drawing/2014/main" id="{29B26D53-D45B-48C5-80FE-C040A7946E82}"/>
              </a:ext>
            </a:extLst>
          </p:cNvPr>
          <p:cNvGraphicFramePr>
            <a:graphicFrameLocks/>
          </p:cNvGraphicFramePr>
          <p:nvPr>
            <p:extLst>
              <p:ext uri="{D42A27DB-BD31-4B8C-83A1-F6EECF244321}">
                <p14:modId xmlns:p14="http://schemas.microsoft.com/office/powerpoint/2010/main" val="2641392284"/>
              </p:ext>
            </p:extLst>
          </p:nvPr>
        </p:nvGraphicFramePr>
        <p:xfrm>
          <a:off x="858442" y="2399073"/>
          <a:ext cx="11428808" cy="3864076"/>
        </p:xfrm>
        <a:graphic>
          <a:graphicData uri="http://schemas.openxmlformats.org/drawingml/2006/table">
            <a:tbl>
              <a:tblPr firstRow="1" bandRow="1">
                <a:tableStyleId>{69012ECD-51FC-41F1-AA8D-1B2483CD663E}</a:tableStyleId>
              </a:tblPr>
              <a:tblGrid>
                <a:gridCol w="2787869">
                  <a:extLst>
                    <a:ext uri="{9D8B030D-6E8A-4147-A177-3AD203B41FA5}">
                      <a16:colId xmlns:a16="http://schemas.microsoft.com/office/drawing/2014/main" val="4065114469"/>
                    </a:ext>
                  </a:extLst>
                </a:gridCol>
                <a:gridCol w="2401642">
                  <a:extLst>
                    <a:ext uri="{9D8B030D-6E8A-4147-A177-3AD203B41FA5}">
                      <a16:colId xmlns:a16="http://schemas.microsoft.com/office/drawing/2014/main" val="111731805"/>
                    </a:ext>
                  </a:extLst>
                </a:gridCol>
                <a:gridCol w="2147783">
                  <a:extLst>
                    <a:ext uri="{9D8B030D-6E8A-4147-A177-3AD203B41FA5}">
                      <a16:colId xmlns:a16="http://schemas.microsoft.com/office/drawing/2014/main" val="1751731575"/>
                    </a:ext>
                  </a:extLst>
                </a:gridCol>
                <a:gridCol w="1139107">
                  <a:extLst>
                    <a:ext uri="{9D8B030D-6E8A-4147-A177-3AD203B41FA5}">
                      <a16:colId xmlns:a16="http://schemas.microsoft.com/office/drawing/2014/main" val="511476267"/>
                    </a:ext>
                  </a:extLst>
                </a:gridCol>
                <a:gridCol w="1268788">
                  <a:extLst>
                    <a:ext uri="{9D8B030D-6E8A-4147-A177-3AD203B41FA5}">
                      <a16:colId xmlns:a16="http://schemas.microsoft.com/office/drawing/2014/main" val="2441218130"/>
                    </a:ext>
                  </a:extLst>
                </a:gridCol>
                <a:gridCol w="1683619">
                  <a:extLst>
                    <a:ext uri="{9D8B030D-6E8A-4147-A177-3AD203B41FA5}">
                      <a16:colId xmlns:a16="http://schemas.microsoft.com/office/drawing/2014/main" val="3595584116"/>
                    </a:ext>
                  </a:extLst>
                </a:gridCol>
              </a:tblGrid>
              <a:tr h="642963">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algn="ctr"/>
                      <a:r>
                        <a:rPr lang="sv-SE" sz="1400" dirty="0">
                          <a:latin typeface="Arial" panose="020B0604020202020204" pitchFamily="34" charset="0"/>
                          <a:cs typeface="Arial" panose="020B0604020202020204" pitchFamily="34" charset="0"/>
                        </a:rPr>
                        <a:t>Område</a:t>
                      </a:r>
                      <a:endParaRPr lang="sv-SE" sz="1400" b="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algn="ctr"/>
                      <a:r>
                        <a:rPr lang="sv-SE" sz="1400" dirty="0">
                          <a:latin typeface="Arial" panose="020B0604020202020204" pitchFamily="34" charset="0"/>
                          <a:cs typeface="Arial" panose="020B0604020202020204" pitchFamily="34" charset="0"/>
                        </a:rPr>
                        <a:t>Vad ska göras?</a:t>
                      </a:r>
                      <a:endParaRPr lang="sv-SE" sz="1400" b="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algn="ctr"/>
                      <a:r>
                        <a:rPr lang="sv-SE" sz="1400" dirty="0">
                          <a:latin typeface="Arial" panose="020B0604020202020204" pitchFamily="34" charset="0"/>
                          <a:cs typeface="Arial" panose="020B0604020202020204" pitchFamily="34" charset="0"/>
                        </a:rPr>
                        <a:t>Hur ska det göras? </a:t>
                      </a:r>
                      <a:endParaRPr lang="sv-SE" sz="1400" b="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algn="ctr"/>
                      <a:r>
                        <a:rPr lang="sv-SE" sz="1400" dirty="0">
                          <a:latin typeface="Arial" panose="020B0604020202020204" pitchFamily="34" charset="0"/>
                          <a:cs typeface="Arial" panose="020B0604020202020204" pitchFamily="34" charset="0"/>
                        </a:rPr>
                        <a:t>Vem ska göra det?</a:t>
                      </a:r>
                      <a:endParaRPr lang="sv-SE" sz="1400" b="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algn="ctr"/>
                      <a:r>
                        <a:rPr lang="sv-SE" sz="1400" dirty="0">
                          <a:latin typeface="Arial" panose="020B0604020202020204" pitchFamily="34" charset="0"/>
                          <a:cs typeface="Arial" panose="020B0604020202020204" pitchFamily="34" charset="0"/>
                        </a:rPr>
                        <a:t>När ska det göras?</a:t>
                      </a:r>
                      <a:endParaRPr lang="sv-SE" sz="1400" b="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algn="ctr"/>
                      <a:r>
                        <a:rPr lang="sv-SE" sz="1400" dirty="0">
                          <a:latin typeface="Arial" panose="020B0604020202020204" pitchFamily="34" charset="0"/>
                          <a:cs typeface="Arial" panose="020B0604020202020204" pitchFamily="34" charset="0"/>
                        </a:rPr>
                        <a:t>Hur ska uppföljning ske?</a:t>
                      </a:r>
                      <a:endParaRPr lang="sv-SE" sz="1400" b="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197119871"/>
                  </a:ext>
                </a:extLst>
              </a:tr>
              <a:tr h="46015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indent="-176213">
                        <a:buAutoNum type="arabicPeriod"/>
                      </a:pPr>
                      <a:r>
                        <a:rPr lang="sv-SE" sz="1200" dirty="0">
                          <a:latin typeface="Arial" panose="020B0604020202020204" pitchFamily="34" charset="0"/>
                          <a:cs typeface="Arial" panose="020B0604020202020204" pitchFamily="34" charset="0"/>
                        </a:rPr>
                        <a:t>Ledningens engagemang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368581"/>
                  </a:ext>
                </a:extLst>
              </a:tr>
              <a:tr h="46015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200" u="none" strike="noStrike" kern="1200" cap="none" spc="0" normalizeH="0" baseline="0" noProof="0" dirty="0">
                          <a:ln>
                            <a:noFill/>
                          </a:ln>
                          <a:effectLst/>
                          <a:uLnTx/>
                          <a:uFillTx/>
                          <a:latin typeface="Arial" panose="020B0604020202020204" pitchFamily="34" charset="0"/>
                          <a:cs typeface="Arial" panose="020B0604020202020204" pitchFamily="34" charset="0"/>
                        </a:rPr>
                        <a:t>2. Organisatoriska förutsättningar </a:t>
                      </a:r>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77612841"/>
                  </a:ext>
                </a:extLst>
              </a:tr>
              <a:tr h="46015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200" u="none" strike="noStrike" kern="1200" cap="none" spc="0" normalizeH="0" baseline="0" noProof="0" dirty="0">
                          <a:ln>
                            <a:noFill/>
                          </a:ln>
                          <a:effectLst/>
                          <a:uLnTx/>
                          <a:uFillTx/>
                          <a:latin typeface="Arial" panose="020B0604020202020204" pitchFamily="34" charset="0"/>
                          <a:cs typeface="Arial" panose="020B0604020202020204" pitchFamily="34" charset="0"/>
                        </a:rPr>
                        <a:t>3. Proaktivt och reaktivt arbete</a:t>
                      </a:r>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20395639"/>
                  </a:ext>
                </a:extLst>
              </a:tr>
              <a:tr h="46015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200" u="none" strike="noStrike" kern="1200" cap="none" spc="0" normalizeH="0" baseline="0" noProof="0" dirty="0">
                          <a:ln>
                            <a:noFill/>
                          </a:ln>
                          <a:effectLst/>
                          <a:uLnTx/>
                          <a:uFillTx/>
                          <a:latin typeface="Arial" panose="020B0604020202020204" pitchFamily="34" charset="0"/>
                          <a:cs typeface="Arial" panose="020B0604020202020204" pitchFamily="34" charset="0"/>
                        </a:rPr>
                        <a:t>4. System- och individsyn</a:t>
                      </a:r>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8340136"/>
                  </a:ext>
                </a:extLst>
              </a:tr>
              <a:tr h="46015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200" u="none" strike="noStrike" kern="1200" cap="none" spc="0" normalizeH="0" baseline="0" noProof="0" dirty="0">
                          <a:ln>
                            <a:noFill/>
                          </a:ln>
                          <a:effectLst/>
                          <a:uLnTx/>
                          <a:uFillTx/>
                          <a:latin typeface="Arial" panose="020B0604020202020204" pitchFamily="34" charset="0"/>
                          <a:cs typeface="Arial" panose="020B0604020202020204" pitchFamily="34" charset="0"/>
                        </a:rPr>
                        <a:t>5. Psykologisk säkerhet</a:t>
                      </a:r>
                      <a:endParaRPr kumimoji="0" lang="sv-SE"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196951713"/>
                  </a:ext>
                </a:extLst>
              </a:tr>
              <a:tr h="46015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indent="-176213"/>
                      <a:r>
                        <a:rPr lang="sv-SE" sz="1200" dirty="0">
                          <a:latin typeface="Arial" panose="020B0604020202020204" pitchFamily="34" charset="0"/>
                          <a:cs typeface="Arial" panose="020B0604020202020204" pitchFamily="34" charset="0"/>
                        </a:rPr>
                        <a:t>6. Lärande organisation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853812"/>
                  </a:ext>
                </a:extLst>
              </a:tr>
              <a:tr h="460159">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200" u="none" strike="noStrike" kern="1200" cap="none" spc="0" normalizeH="0" baseline="0" noProof="0" dirty="0">
                          <a:ln>
                            <a:noFill/>
                          </a:ln>
                          <a:effectLst/>
                          <a:uLnTx/>
                          <a:uFillTx/>
                          <a:latin typeface="Arial" panose="020B0604020202020204" pitchFamily="34" charset="0"/>
                          <a:cs typeface="Arial" panose="020B0604020202020204" pitchFamily="34" charset="0"/>
                        </a:rPr>
                        <a:t>7. Patient- och närståendemedverkan </a:t>
                      </a:r>
                      <a:endParaRPr kumimoji="0" lang="sv-SE"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endParaRPr lang="sv-SE"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63845882"/>
                  </a:ext>
                </a:extLst>
              </a:tr>
            </a:tbl>
          </a:graphicData>
        </a:graphic>
      </p:graphicFrame>
      <p:sp>
        <p:nvSpPr>
          <p:cNvPr id="10" name="textruta 9">
            <a:extLst>
              <a:ext uri="{FF2B5EF4-FFF2-40B4-BE49-F238E27FC236}">
                <a16:creationId xmlns:a16="http://schemas.microsoft.com/office/drawing/2014/main" id="{22E5DC40-0F08-468F-B52A-8D6037165F3B}"/>
              </a:ext>
            </a:extLst>
          </p:cNvPr>
          <p:cNvSpPr txBox="1"/>
          <p:nvPr/>
        </p:nvSpPr>
        <p:spPr>
          <a:xfrm flipH="1">
            <a:off x="858442" y="1431136"/>
            <a:ext cx="10809894" cy="646331"/>
          </a:xfrm>
          <a:prstGeom prst="rect">
            <a:avLst/>
          </a:prstGeom>
          <a:noFill/>
        </p:spPr>
        <p:txBody>
          <a:bodyPr wrap="square" rtlCol="0">
            <a:spAutoFit/>
          </a:bodyPr>
          <a:lstStyle/>
          <a:p>
            <a:pPr defTabSz="914400"/>
            <a:r>
              <a:rPr lang="sv-SE" sz="1800" dirty="0">
                <a:solidFill>
                  <a:prstClr val="black"/>
                </a:solidFill>
                <a:latin typeface="Arial" panose="020B0604020202020204" pitchFamily="34" charset="0"/>
                <a:cs typeface="Arial" panose="020B0604020202020204" pitchFamily="34" charset="0"/>
              </a:rPr>
              <a:t>Då ni har en gemensam bild av var ni vill vara, använd denna handlingsplan för att konkretisera hur ni ska nå dit och hur ni ska veta att ni nått dit ni vill vara.</a:t>
            </a:r>
            <a:endParaRPr lang="sv-SE"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01296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8BC3AD6-8514-493E-9423-D1524F0A228C}"/>
              </a:ext>
            </a:extLst>
          </p:cNvPr>
          <p:cNvSpPr>
            <a:spLocks noGrp="1"/>
          </p:cNvSpPr>
          <p:nvPr>
            <p:ph type="title"/>
          </p:nvPr>
        </p:nvSpPr>
        <p:spPr>
          <a:xfrm>
            <a:off x="808446" y="437594"/>
            <a:ext cx="11678046" cy="704763"/>
          </a:xfrm>
        </p:spPr>
        <p:txBody>
          <a:bodyPr/>
          <a:lstStyle/>
          <a:p>
            <a:r>
              <a:rPr lang="sv-SE" sz="3600" dirty="0">
                <a:latin typeface="Arial" panose="020B0604020202020204" pitchFamily="34" charset="0"/>
                <a:cs typeface="Arial" panose="020B0604020202020204" pitchFamily="34" charset="0"/>
              </a:rPr>
              <a:t>Säkerhetskulturtrappan och </a:t>
            </a:r>
            <a:r>
              <a:rPr lang="sv-SE" sz="3600" dirty="0" err="1">
                <a:latin typeface="Arial" panose="020B0604020202020204" pitchFamily="34" charset="0"/>
                <a:cs typeface="Arial" panose="020B0604020202020204" pitchFamily="34" charset="0"/>
              </a:rPr>
              <a:t>hse</a:t>
            </a:r>
            <a:r>
              <a:rPr lang="sv-SE" sz="3600" dirty="0">
                <a:latin typeface="Arial" panose="020B0604020202020204" pitchFamily="34" charset="0"/>
                <a:cs typeface="Arial" panose="020B0604020202020204" pitchFamily="34" charset="0"/>
              </a:rPr>
              <a:t>-frågor</a:t>
            </a:r>
          </a:p>
        </p:txBody>
      </p:sp>
      <p:graphicFrame>
        <p:nvGraphicFramePr>
          <p:cNvPr id="5" name="Platshållare för innehåll 4">
            <a:extLst>
              <a:ext uri="{FF2B5EF4-FFF2-40B4-BE49-F238E27FC236}">
                <a16:creationId xmlns:a16="http://schemas.microsoft.com/office/drawing/2014/main" id="{14EE8F5F-6692-4EED-8B95-26796B8A3D7A}"/>
              </a:ext>
            </a:extLst>
          </p:cNvPr>
          <p:cNvGraphicFramePr>
            <a:graphicFrameLocks noGrp="1"/>
          </p:cNvGraphicFramePr>
          <p:nvPr>
            <p:ph idx="1"/>
            <p:extLst>
              <p:ext uri="{D42A27DB-BD31-4B8C-83A1-F6EECF244321}">
                <p14:modId xmlns:p14="http://schemas.microsoft.com/office/powerpoint/2010/main" val="3102583941"/>
              </p:ext>
            </p:extLst>
          </p:nvPr>
        </p:nvGraphicFramePr>
        <p:xfrm>
          <a:off x="894734" y="1575176"/>
          <a:ext cx="11838039" cy="5217215"/>
        </p:xfrm>
        <a:graphic>
          <a:graphicData uri="http://schemas.openxmlformats.org/drawingml/2006/table">
            <a:tbl>
              <a:tblPr firstRow="1" firstCol="1" bandRow="1">
                <a:tableStyleId>{B301B821-A1FF-4177-AEE7-76D212191A09}</a:tableStyleId>
              </a:tblPr>
              <a:tblGrid>
                <a:gridCol w="3286397">
                  <a:extLst>
                    <a:ext uri="{9D8B030D-6E8A-4147-A177-3AD203B41FA5}">
                      <a16:colId xmlns:a16="http://schemas.microsoft.com/office/drawing/2014/main" val="1881891052"/>
                    </a:ext>
                  </a:extLst>
                </a:gridCol>
                <a:gridCol w="8551642">
                  <a:extLst>
                    <a:ext uri="{9D8B030D-6E8A-4147-A177-3AD203B41FA5}">
                      <a16:colId xmlns:a16="http://schemas.microsoft.com/office/drawing/2014/main" val="3918264351"/>
                    </a:ext>
                  </a:extLst>
                </a:gridCol>
              </a:tblGrid>
              <a:tr h="537215">
                <a:tc>
                  <a:txBody>
                    <a:bodyPr/>
                    <a:lstStyle/>
                    <a:p>
                      <a:pPr marL="6350" indent="-6350" algn="ctr">
                        <a:lnSpc>
                          <a:spcPct val="103000"/>
                        </a:lnSpc>
                        <a:spcAft>
                          <a:spcPts val="545"/>
                        </a:spcAft>
                      </a:pPr>
                      <a:r>
                        <a:rPr lang="sv-SE" sz="1800" dirty="0">
                          <a:effectLst/>
                          <a:latin typeface="Arial" panose="020B0604020202020204" pitchFamily="34" charset="0"/>
                          <a:cs typeface="Arial" panose="020B0604020202020204" pitchFamily="34" charset="0"/>
                        </a:rPr>
                        <a:t>Säkerhetskulturtrappan</a:t>
                      </a:r>
                      <a:endParaRPr lang="sv-SE" sz="1800" b="0" dirty="0">
                        <a:solidFill>
                          <a:schemeClr val="tx1"/>
                        </a:solidFill>
                        <a:effectLst/>
                        <a:latin typeface="Arial" panose="020B0604020202020204" pitchFamily="34"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6350" indent="-6350" algn="ctr">
                        <a:lnSpc>
                          <a:spcPct val="103000"/>
                        </a:lnSpc>
                        <a:spcAft>
                          <a:spcPts val="545"/>
                        </a:spcAft>
                      </a:pPr>
                      <a:r>
                        <a:rPr lang="sv-SE" sz="1800" dirty="0">
                          <a:effectLst/>
                          <a:latin typeface="Arial" panose="020B0604020202020204" pitchFamily="34" charset="0"/>
                          <a:cs typeface="Arial" panose="020B0604020202020204" pitchFamily="34" charset="0"/>
                        </a:rPr>
                        <a:t>HSE-frågor</a:t>
                      </a:r>
                      <a:endParaRPr lang="sv-SE" sz="1800" b="0" dirty="0">
                        <a:solidFill>
                          <a:schemeClr val="tx1"/>
                        </a:solidFill>
                        <a:effectLst/>
                        <a:latin typeface="Arial" panose="020B0604020202020204" pitchFamily="34"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94824929"/>
                  </a:ext>
                </a:extLst>
              </a:tr>
              <a:tr h="720000">
                <a:tc>
                  <a:txBody>
                    <a:bodyPr/>
                    <a:lstStyle/>
                    <a:p>
                      <a:pPr marL="6350" indent="-6350" algn="l">
                        <a:lnSpc>
                          <a:spcPct val="103000"/>
                        </a:lnSpc>
                        <a:spcAft>
                          <a:spcPts val="545"/>
                        </a:spcAft>
                      </a:pPr>
                      <a:r>
                        <a:rPr lang="sv-SE" sz="1400" b="0" dirty="0">
                          <a:effectLst/>
                          <a:latin typeface="Arial" panose="020B0604020202020204" pitchFamily="34" charset="0"/>
                          <a:cs typeface="Arial" panose="020B0604020202020204" pitchFamily="34" charset="0"/>
                        </a:rPr>
                        <a:t>1. Ledningens engagemang</a:t>
                      </a:r>
                      <a:endParaRPr lang="sv-SE" sz="1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268288" marR="0" lvl="0" indent="-268288" algn="l" defTabSz="1199441" rtl="0" eaLnBrk="1" fontAlgn="auto" latinLnBrk="0" hangingPunct="1">
                        <a:lnSpc>
                          <a:spcPct val="100000"/>
                        </a:lnSpc>
                        <a:spcBef>
                          <a:spcPts val="0"/>
                        </a:spcBef>
                        <a:spcAft>
                          <a:spcPts val="0"/>
                        </a:spcAft>
                        <a:buClrTx/>
                        <a:buSzTx/>
                        <a:buFontTx/>
                        <a:buNone/>
                        <a:tabLst/>
                        <a:defRPr/>
                      </a:pPr>
                      <a:r>
                        <a:rPr lang="sv-SE" sz="1400" dirty="0">
                          <a:effectLst/>
                          <a:latin typeface="Arial" panose="020B0604020202020204" pitchFamily="34" charset="0"/>
                          <a:cs typeface="Arial" panose="020B0604020202020204" pitchFamily="34" charset="0"/>
                        </a:rPr>
                        <a:t>1.   Min chefs chef ger förutsättningar för att bedriva en säker vård </a:t>
                      </a:r>
                    </a:p>
                    <a:p>
                      <a:pPr marL="0" marR="0" lvl="0" indent="0" algn="l" defTabSz="1199441" rtl="0" eaLnBrk="1" fontAlgn="auto" latinLnBrk="0" hangingPunct="1">
                        <a:lnSpc>
                          <a:spcPct val="100000"/>
                        </a:lnSpc>
                        <a:spcBef>
                          <a:spcPts val="0"/>
                        </a:spcBef>
                        <a:spcAft>
                          <a:spcPts val="0"/>
                        </a:spcAft>
                        <a:buClrTx/>
                        <a:buSzTx/>
                        <a:buFontTx/>
                        <a:buNone/>
                        <a:tabLst/>
                        <a:defRPr/>
                      </a:pPr>
                      <a:r>
                        <a:rPr lang="sv-SE" sz="1400" dirty="0">
                          <a:effectLst/>
                          <a:latin typeface="Arial" panose="020B0604020202020204" pitchFamily="34" charset="0"/>
                          <a:cs typeface="Arial" panose="020B0604020202020204" pitchFamily="34" charset="0"/>
                        </a:rPr>
                        <a:t>9.   På min arbetsplats anpassar vi arbetet så att säkerheten bevaras när förutsättningar förändras </a:t>
                      </a:r>
                      <a:endParaRPr lang="sv-SE" sz="1400" b="0" dirty="0">
                        <a:solidFill>
                          <a:schemeClr val="tx1"/>
                        </a:solidFill>
                        <a:effectLst/>
                        <a:latin typeface="Arial" panose="020B0604020202020204" pitchFamily="34"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76977218"/>
                  </a:ext>
                </a:extLst>
              </a:tr>
              <a:tr h="540000">
                <a:tc>
                  <a:txBody>
                    <a:bodyPr/>
                    <a:lstStyle/>
                    <a:p>
                      <a:pPr marL="6350" indent="-6350" algn="l">
                        <a:lnSpc>
                          <a:spcPct val="103000"/>
                        </a:lnSpc>
                        <a:spcAft>
                          <a:spcPts val="545"/>
                        </a:spcAft>
                      </a:pPr>
                      <a:r>
                        <a:rPr lang="sv-SE" sz="1400" b="0" dirty="0">
                          <a:effectLst/>
                          <a:latin typeface="Arial" panose="020B0604020202020204" pitchFamily="34" charset="0"/>
                          <a:cs typeface="Arial" panose="020B0604020202020204" pitchFamily="34" charset="0"/>
                        </a:rPr>
                        <a:t>2. Organisatoriska förutsättningar</a:t>
                      </a:r>
                      <a:endParaRPr lang="sv-SE" sz="1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marR="0" lvl="0" indent="-228600" algn="l" defTabSz="1199441" rtl="0" eaLnBrk="1" fontAlgn="auto" latinLnBrk="0" hangingPunct="1">
                        <a:lnSpc>
                          <a:spcPct val="100000"/>
                        </a:lnSpc>
                        <a:spcBef>
                          <a:spcPts val="0"/>
                        </a:spcBef>
                        <a:spcAft>
                          <a:spcPts val="0"/>
                        </a:spcAft>
                        <a:buClrTx/>
                        <a:buSzTx/>
                        <a:buFontTx/>
                        <a:buAutoNum type="arabicPeriod"/>
                        <a:tabLst/>
                        <a:defRPr/>
                      </a:pPr>
                      <a:r>
                        <a:rPr lang="sv-SE" sz="1400" dirty="0">
                          <a:effectLst/>
                          <a:latin typeface="Arial" panose="020B0604020202020204" pitchFamily="34" charset="0"/>
                          <a:cs typeface="Arial" panose="020B0604020202020204" pitchFamily="34" charset="0"/>
                        </a:rPr>
                        <a:t> Min chefs chef ger förutsättningar för att bedriva en säker vård</a:t>
                      </a:r>
                    </a:p>
                    <a:p>
                      <a:pPr marL="0" marR="0" lvl="0" indent="0" algn="l" defTabSz="1199441" rtl="0" eaLnBrk="1" fontAlgn="auto" latinLnBrk="0" hangingPunct="1">
                        <a:lnSpc>
                          <a:spcPct val="100000"/>
                        </a:lnSpc>
                        <a:spcBef>
                          <a:spcPts val="0"/>
                        </a:spcBef>
                        <a:spcAft>
                          <a:spcPts val="0"/>
                        </a:spcAft>
                        <a:buClrTx/>
                        <a:buSzTx/>
                        <a:buFontTx/>
                        <a:buNone/>
                        <a:tabLst/>
                        <a:defRPr/>
                      </a:pPr>
                      <a:r>
                        <a:rPr lang="sv-SE" sz="1400" dirty="0">
                          <a:effectLst/>
                          <a:latin typeface="Arial" panose="020B0604020202020204" pitchFamily="34" charset="0"/>
                          <a:cs typeface="Arial" panose="020B0604020202020204" pitchFamily="34" charset="0"/>
                        </a:rPr>
                        <a:t>10. Jag skulle känna mig trygg om en närstående vårdades på min arbetsplats</a:t>
                      </a:r>
                      <a:endParaRPr lang="sv-SE" sz="1400" b="0" dirty="0">
                        <a:solidFill>
                          <a:schemeClr val="tx1"/>
                        </a:solidFill>
                        <a:effectLst/>
                        <a:latin typeface="Arial" panose="020B0604020202020204" pitchFamily="34"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281714"/>
                  </a:ext>
                </a:extLst>
              </a:tr>
              <a:tr h="720000">
                <a:tc>
                  <a:txBody>
                    <a:bodyPr/>
                    <a:lstStyle/>
                    <a:p>
                      <a:pPr marL="6350" indent="-6350" algn="l">
                        <a:lnSpc>
                          <a:spcPct val="103000"/>
                        </a:lnSpc>
                        <a:spcAft>
                          <a:spcPts val="545"/>
                        </a:spcAft>
                      </a:pPr>
                      <a:r>
                        <a:rPr lang="sv-SE" sz="1400" b="0" dirty="0">
                          <a:effectLst/>
                          <a:latin typeface="Arial" panose="020B0604020202020204" pitchFamily="34" charset="0"/>
                          <a:cs typeface="Arial" panose="020B0604020202020204" pitchFamily="34" charset="0"/>
                        </a:rPr>
                        <a:t>3. Proaktivt och reaktivt arbete</a:t>
                      </a:r>
                      <a:endParaRPr lang="sv-SE" sz="1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400" u="none" strike="noStrike" kern="1200" baseline="0" dirty="0">
                          <a:latin typeface="Arial" panose="020B0604020202020204" pitchFamily="34" charset="0"/>
                          <a:cs typeface="Arial" panose="020B0604020202020204" pitchFamily="34" charset="0"/>
                        </a:rPr>
                        <a:t>3.   På min arbetsplats agerar vi alltid utifrån de risker vi ser </a:t>
                      </a:r>
                    </a:p>
                    <a:p>
                      <a:pPr marL="0" marR="0" lvl="0" indent="0" algn="l" defTabSz="1199441" rtl="0" eaLnBrk="1" fontAlgn="auto" latinLnBrk="0" hangingPunct="1">
                        <a:lnSpc>
                          <a:spcPct val="100000"/>
                        </a:lnSpc>
                        <a:spcBef>
                          <a:spcPts val="0"/>
                        </a:spcBef>
                        <a:spcAft>
                          <a:spcPts val="0"/>
                        </a:spcAft>
                        <a:buClrTx/>
                        <a:buSzTx/>
                        <a:buFontTx/>
                        <a:buNone/>
                        <a:tabLst/>
                        <a:defRPr/>
                      </a:pPr>
                      <a:r>
                        <a:rPr lang="sv-SE" sz="1400" dirty="0">
                          <a:effectLst/>
                          <a:latin typeface="Arial" panose="020B0604020202020204" pitchFamily="34" charset="0"/>
                          <a:cs typeface="Arial" panose="020B0604020202020204" pitchFamily="34" charset="0"/>
                        </a:rPr>
                        <a:t>4.   På min arbetsplats genomförs alltid förbättringar efter negativa händelser</a:t>
                      </a:r>
                    </a:p>
                    <a:p>
                      <a:pPr marL="0" marR="0" lvl="0" indent="0" algn="l" defTabSz="1199441" rtl="0" eaLnBrk="1" fontAlgn="auto" latinLnBrk="0" hangingPunct="1">
                        <a:lnSpc>
                          <a:spcPct val="100000"/>
                        </a:lnSpc>
                        <a:spcBef>
                          <a:spcPts val="0"/>
                        </a:spcBef>
                        <a:spcAft>
                          <a:spcPts val="0"/>
                        </a:spcAft>
                        <a:buClrTx/>
                        <a:buSzTx/>
                        <a:buFontTx/>
                        <a:buNone/>
                        <a:tabLst/>
                        <a:defRPr/>
                      </a:pPr>
                      <a:r>
                        <a:rPr lang="sv-SE" sz="1400" dirty="0">
                          <a:effectLst/>
                          <a:latin typeface="Arial" panose="020B0604020202020204" pitchFamily="34" charset="0"/>
                          <a:cs typeface="Arial" panose="020B0604020202020204" pitchFamily="34" charset="0"/>
                        </a:rPr>
                        <a:t>10. Jag skulle känna mig trygg om en närstående vårdades på min arbetsplats</a:t>
                      </a:r>
                      <a:endParaRPr lang="sv-SE" sz="1400" b="0" dirty="0">
                        <a:solidFill>
                          <a:schemeClr val="tx1"/>
                        </a:solidFill>
                        <a:effectLst/>
                        <a:latin typeface="Arial" panose="020B0604020202020204" pitchFamily="34"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15079238"/>
                  </a:ext>
                </a:extLst>
              </a:tr>
              <a:tr h="540000">
                <a:tc>
                  <a:txBody>
                    <a:bodyPr/>
                    <a:lstStyle/>
                    <a:p>
                      <a:pPr marL="6350" indent="-6350" algn="l">
                        <a:lnSpc>
                          <a:spcPct val="103000"/>
                        </a:lnSpc>
                        <a:spcAft>
                          <a:spcPts val="545"/>
                        </a:spcAft>
                      </a:pPr>
                      <a:r>
                        <a:rPr lang="sv-SE" sz="1400" b="0" dirty="0">
                          <a:effectLst/>
                          <a:latin typeface="Arial" panose="020B0604020202020204" pitchFamily="34" charset="0"/>
                          <a:cs typeface="Arial" panose="020B0604020202020204" pitchFamily="34" charset="0"/>
                        </a:rPr>
                        <a:t>4. System- och individsyn</a:t>
                      </a:r>
                      <a:endParaRPr lang="sv-SE" sz="1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6350" marR="0" lvl="0" indent="-6350" algn="l" defTabSz="1199441" rtl="0" eaLnBrk="1" fontAlgn="auto" latinLnBrk="0" hangingPunct="1">
                        <a:lnSpc>
                          <a:spcPct val="103000"/>
                        </a:lnSpc>
                        <a:spcBef>
                          <a:spcPts val="0"/>
                        </a:spcBef>
                        <a:spcAft>
                          <a:spcPts val="545"/>
                        </a:spcAft>
                        <a:buClrTx/>
                        <a:buSzTx/>
                        <a:buFontTx/>
                        <a:buNone/>
                        <a:tabLst/>
                        <a:defRPr/>
                      </a:pPr>
                      <a:r>
                        <a:rPr lang="sv-SE" sz="1400" dirty="0">
                          <a:effectLst/>
                          <a:latin typeface="Arial" panose="020B0604020202020204" pitchFamily="34" charset="0"/>
                          <a:cs typeface="Arial" panose="020B0604020202020204" pitchFamily="34" charset="0"/>
                        </a:rPr>
                        <a:t>8.   På min arbetsplats har vi ett väl fungerande samarbete med andra verksamheter</a:t>
                      </a:r>
                    </a:p>
                    <a:p>
                      <a:pPr marL="6350" marR="0" lvl="0" indent="-6350" algn="l" defTabSz="1199441" rtl="0" eaLnBrk="1" fontAlgn="auto" latinLnBrk="0" hangingPunct="1">
                        <a:lnSpc>
                          <a:spcPct val="103000"/>
                        </a:lnSpc>
                        <a:spcBef>
                          <a:spcPts val="0"/>
                        </a:spcBef>
                        <a:spcAft>
                          <a:spcPts val="545"/>
                        </a:spcAft>
                        <a:buClrTx/>
                        <a:buSzTx/>
                        <a:buFontTx/>
                        <a:buNone/>
                        <a:tabLst/>
                        <a:defRPr/>
                      </a:pPr>
                      <a:r>
                        <a:rPr lang="sv-SE" sz="1400" dirty="0">
                          <a:effectLst/>
                          <a:latin typeface="Arial" panose="020B0604020202020204" pitchFamily="34" charset="0"/>
                          <a:cs typeface="Arial" panose="020B0604020202020204" pitchFamily="34" charset="0"/>
                        </a:rPr>
                        <a:t>10. Jag skulle känna mig trygg om en närstående vårdades på min arbetsplats</a:t>
                      </a:r>
                      <a:endParaRPr lang="sv-SE" sz="1400" b="0" dirty="0">
                        <a:solidFill>
                          <a:schemeClr val="tx1"/>
                        </a:solidFill>
                        <a:effectLst/>
                        <a:latin typeface="Arial" panose="020B0604020202020204" pitchFamily="34"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6858963"/>
                  </a:ext>
                </a:extLst>
              </a:tr>
              <a:tr h="900000">
                <a:tc>
                  <a:txBody>
                    <a:bodyPr/>
                    <a:lstStyle/>
                    <a:p>
                      <a:pPr marL="6350" indent="-6350" algn="l">
                        <a:lnSpc>
                          <a:spcPct val="103000"/>
                        </a:lnSpc>
                        <a:spcAft>
                          <a:spcPts val="545"/>
                        </a:spcAft>
                      </a:pPr>
                      <a:r>
                        <a:rPr lang="sv-SE" sz="1400" b="0" dirty="0">
                          <a:effectLst/>
                          <a:latin typeface="Arial" panose="020B0604020202020204" pitchFamily="34" charset="0"/>
                          <a:cs typeface="Arial" panose="020B0604020202020204" pitchFamily="34" charset="0"/>
                        </a:rPr>
                        <a:t>5. Psykologisk säkerhet</a:t>
                      </a:r>
                      <a:endParaRPr lang="sv-SE" sz="1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6350" marR="0" lvl="0" indent="-6350" algn="l" defTabSz="1199441" rtl="0" eaLnBrk="1" fontAlgn="auto" latinLnBrk="0" hangingPunct="1">
                        <a:lnSpc>
                          <a:spcPct val="103000"/>
                        </a:lnSpc>
                        <a:spcBef>
                          <a:spcPts val="0"/>
                        </a:spcBef>
                        <a:spcAft>
                          <a:spcPts val="545"/>
                        </a:spcAft>
                        <a:buClrTx/>
                        <a:buSzTx/>
                        <a:buFontTx/>
                        <a:buNone/>
                        <a:tabLst/>
                        <a:defRPr/>
                      </a:pPr>
                      <a:r>
                        <a:rPr lang="sv-SE" sz="1400" dirty="0">
                          <a:effectLst/>
                          <a:latin typeface="Arial" panose="020B0604020202020204" pitchFamily="34" charset="0"/>
                          <a:cs typeface="Arial" panose="020B0604020202020204" pitchFamily="34" charset="0"/>
                        </a:rPr>
                        <a:t>5.  Jag påtalar när jag tror något är på väg att gå fel</a:t>
                      </a:r>
                    </a:p>
                    <a:p>
                      <a:pPr marL="6350" marR="0" lvl="0" indent="-6350" algn="l" defTabSz="1199441" rtl="0" eaLnBrk="1" fontAlgn="auto" latinLnBrk="0" hangingPunct="1">
                        <a:lnSpc>
                          <a:spcPct val="103000"/>
                        </a:lnSpc>
                        <a:spcBef>
                          <a:spcPts val="0"/>
                        </a:spcBef>
                        <a:spcAft>
                          <a:spcPts val="545"/>
                        </a:spcAft>
                        <a:buClrTx/>
                        <a:buSzTx/>
                        <a:buFontTx/>
                        <a:buNone/>
                        <a:tabLst/>
                        <a:defRPr/>
                      </a:pPr>
                      <a:r>
                        <a:rPr lang="sv-SE" sz="1400" dirty="0">
                          <a:effectLst/>
                          <a:latin typeface="Arial" panose="020B0604020202020204" pitchFamily="34" charset="0"/>
                          <a:cs typeface="Arial" panose="020B0604020202020204" pitchFamily="34" charset="0"/>
                        </a:rPr>
                        <a:t>6.  Jag vågar prata om mina misstag</a:t>
                      </a:r>
                    </a:p>
                    <a:p>
                      <a:pPr>
                        <a:spcAft>
                          <a:spcPts val="0"/>
                        </a:spcAft>
                      </a:pPr>
                      <a:r>
                        <a:rPr lang="sv-SE" sz="1400" dirty="0">
                          <a:effectLst/>
                          <a:latin typeface="Arial" panose="020B0604020202020204" pitchFamily="34" charset="0"/>
                          <a:cs typeface="Arial" panose="020B0604020202020204" pitchFamily="34" charset="0"/>
                        </a:rPr>
                        <a:t>7.  Jag blir alltid bra bemött på min arbetsplats när jag behöver hjälp </a:t>
                      </a:r>
                      <a:endParaRPr lang="sv-SE" sz="1400" b="0" dirty="0">
                        <a:solidFill>
                          <a:schemeClr val="tx1"/>
                        </a:solidFill>
                        <a:effectLst/>
                        <a:latin typeface="Arial" panose="020B0604020202020204" pitchFamily="34"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41598182"/>
                  </a:ext>
                </a:extLst>
              </a:tr>
              <a:tr h="720000">
                <a:tc>
                  <a:txBody>
                    <a:bodyPr/>
                    <a:lstStyle/>
                    <a:p>
                      <a:pPr marL="6350" indent="-6350" algn="l">
                        <a:lnSpc>
                          <a:spcPct val="103000"/>
                        </a:lnSpc>
                        <a:spcAft>
                          <a:spcPts val="545"/>
                        </a:spcAft>
                      </a:pPr>
                      <a:r>
                        <a:rPr lang="sv-SE" sz="1400" b="0" dirty="0">
                          <a:effectLst/>
                          <a:latin typeface="Arial" panose="020B0604020202020204" pitchFamily="34" charset="0"/>
                          <a:cs typeface="Arial" panose="020B0604020202020204" pitchFamily="34" charset="0"/>
                        </a:rPr>
                        <a:t>6. Lärande organisation</a:t>
                      </a:r>
                      <a:endParaRPr lang="sv-SE" sz="1400" b="0" dirty="0">
                        <a:solidFill>
                          <a:schemeClr val="tx1"/>
                        </a:solidFill>
                        <a:effectLst/>
                        <a:latin typeface="Arial" panose="020B0604020202020204" pitchFamily="34"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400" kern="1200" dirty="0">
                          <a:effectLst/>
                          <a:latin typeface="Arial" panose="020B0604020202020204" pitchFamily="34" charset="0"/>
                          <a:cs typeface="Arial" panose="020B0604020202020204" pitchFamily="34" charset="0"/>
                        </a:rPr>
                        <a:t>2.  På min arbetsplats lär vi oss av det som fungerar bra </a:t>
                      </a:r>
                    </a:p>
                    <a:p>
                      <a:pPr marL="0" marR="0" lvl="0" indent="0" algn="l" defTabSz="1199441" rtl="0" eaLnBrk="1" fontAlgn="auto" latinLnBrk="0" hangingPunct="1">
                        <a:lnSpc>
                          <a:spcPct val="100000"/>
                        </a:lnSpc>
                        <a:spcBef>
                          <a:spcPts val="0"/>
                        </a:spcBef>
                        <a:spcAft>
                          <a:spcPts val="0"/>
                        </a:spcAft>
                        <a:buClrTx/>
                        <a:buSzTx/>
                        <a:buFontTx/>
                        <a:buNone/>
                        <a:tabLst/>
                        <a:defRPr/>
                      </a:pPr>
                      <a:r>
                        <a:rPr lang="sv-SE" sz="1400" dirty="0">
                          <a:effectLst/>
                          <a:latin typeface="Arial" panose="020B0604020202020204" pitchFamily="34" charset="0"/>
                          <a:cs typeface="Arial" panose="020B0604020202020204" pitchFamily="34" charset="0"/>
                        </a:rPr>
                        <a:t>4.  På min arbetsplats genomförs alltid förbättringar efter negativa händelser </a:t>
                      </a:r>
                      <a:endParaRPr lang="sv-SE" sz="1400" b="0" kern="1200" dirty="0">
                        <a:solidFill>
                          <a:schemeClr val="tx1"/>
                        </a:solidFill>
                        <a:effectLst/>
                        <a:latin typeface="Arial" panose="020B0604020202020204" pitchFamily="34" charset="0"/>
                        <a:ea typeface="+mn-ea"/>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4721343"/>
                  </a:ext>
                </a:extLst>
              </a:tr>
              <a:tr h="540000">
                <a:tc>
                  <a:txBody>
                    <a:bodyPr/>
                    <a:lstStyle/>
                    <a:p>
                      <a:pPr marL="6350" marR="0" lvl="0" indent="-6350" algn="l" defTabSz="1199441" rtl="0" eaLnBrk="1" fontAlgn="auto" latinLnBrk="0" hangingPunct="1">
                        <a:lnSpc>
                          <a:spcPct val="103000"/>
                        </a:lnSpc>
                        <a:spcBef>
                          <a:spcPts val="0"/>
                        </a:spcBef>
                        <a:spcAft>
                          <a:spcPts val="545"/>
                        </a:spcAft>
                        <a:buClrTx/>
                        <a:buSzTx/>
                        <a:buFontTx/>
                        <a:buNone/>
                        <a:tabLst/>
                        <a:defRPr/>
                      </a:pPr>
                      <a:r>
                        <a:rPr lang="sv-SE" sz="1400" b="0" dirty="0">
                          <a:effectLst/>
                          <a:latin typeface="Arial" panose="020B0604020202020204" pitchFamily="34" charset="0"/>
                          <a:cs typeface="Arial" panose="020B0604020202020204" pitchFamily="34" charset="0"/>
                        </a:rPr>
                        <a:t>7. Patient- och närståendemedverkan</a:t>
                      </a:r>
                      <a:endParaRPr lang="sv-SE" sz="1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sv-SE" sz="1400" dirty="0">
                          <a:effectLst/>
                          <a:latin typeface="Arial" panose="020B0604020202020204" pitchFamily="34" charset="0"/>
                          <a:cs typeface="Arial" panose="020B0604020202020204" pitchFamily="34" charset="0"/>
                        </a:rPr>
                        <a:t>11. På min arbetsplats erbjuder vi patienter att vara delaktiga i vårt patientsäkerhetsarbete</a:t>
                      </a:r>
                      <a:endParaRPr lang="sv-SE" sz="1400" b="0" dirty="0">
                        <a:solidFill>
                          <a:schemeClr val="tx1"/>
                        </a:solidFill>
                        <a:effectLst/>
                        <a:latin typeface="Arial" panose="020B0604020202020204" pitchFamily="34" charset="0"/>
                        <a:cs typeface="Arial" panose="020B0604020202020204" pitchFamily="34" charset="0"/>
                      </a:endParaRPr>
                    </a:p>
                  </a:txBody>
                  <a:tcPr marL="59098" marR="590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000118461"/>
                  </a:ext>
                </a:extLst>
              </a:tr>
            </a:tbl>
          </a:graphicData>
        </a:graphic>
      </p:graphicFrame>
    </p:spTree>
    <p:extLst>
      <p:ext uri="{BB962C8B-B14F-4D97-AF65-F5344CB8AC3E}">
        <p14:creationId xmlns:p14="http://schemas.microsoft.com/office/powerpoint/2010/main" val="12440615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ruta 14">
            <a:extLst>
              <a:ext uri="{FF2B5EF4-FFF2-40B4-BE49-F238E27FC236}">
                <a16:creationId xmlns:a16="http://schemas.microsoft.com/office/drawing/2014/main" id="{9915ACAB-2256-4E1F-ADD6-4ADF2666DB38}"/>
              </a:ext>
            </a:extLst>
          </p:cNvPr>
          <p:cNvSpPr txBox="1"/>
          <p:nvPr/>
        </p:nvSpPr>
        <p:spPr>
          <a:xfrm>
            <a:off x="3057663" y="7050196"/>
            <a:ext cx="7333873" cy="374491"/>
          </a:xfrm>
          <a:prstGeom prst="rect">
            <a:avLst/>
          </a:prstGeom>
          <a:noFill/>
        </p:spPr>
        <p:txBody>
          <a:bodyPr wrap="none" lIns="0" tIns="0" rIns="0" bIns="0" rtlCol="0">
            <a:noAutofit/>
          </a:bodyPr>
          <a:lstStyle/>
          <a:p>
            <a:r>
              <a:rPr lang="sv-SE" sz="1400" dirty="0">
                <a:latin typeface="Arial" panose="020B0604020202020204" pitchFamily="34" charset="0"/>
                <a:cs typeface="Arial" panose="020B0604020202020204" pitchFamily="34" charset="0"/>
              </a:rPr>
              <a:t>Inspirerad av Diane Parkers säkerhetskulturtrappa i Manchester Patient Safety Framework</a:t>
            </a:r>
          </a:p>
        </p:txBody>
      </p:sp>
      <p:pic>
        <p:nvPicPr>
          <p:cNvPr id="7" name="Bildobjekt 6">
            <a:extLst>
              <a:ext uri="{FF2B5EF4-FFF2-40B4-BE49-F238E27FC236}">
                <a16:creationId xmlns:a16="http://schemas.microsoft.com/office/drawing/2014/main" id="{DD6154BB-1A8D-45A3-B862-0C0A05C782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872" y="6663973"/>
            <a:ext cx="631955" cy="631955"/>
          </a:xfrm>
          <a:prstGeom prst="rect">
            <a:avLst/>
          </a:prstGeom>
        </p:spPr>
      </p:pic>
      <p:pic>
        <p:nvPicPr>
          <p:cNvPr id="8" name="Picture 2">
            <a:extLst>
              <a:ext uri="{FF2B5EF4-FFF2-40B4-BE49-F238E27FC236}">
                <a16:creationId xmlns:a16="http://schemas.microsoft.com/office/drawing/2014/main" id="{213AF4F7-A441-4393-BB0E-341397EDC1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27672" y="6890790"/>
            <a:ext cx="892885" cy="43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ubrik 1">
            <a:extLst>
              <a:ext uri="{FF2B5EF4-FFF2-40B4-BE49-F238E27FC236}">
                <a16:creationId xmlns:a16="http://schemas.microsoft.com/office/drawing/2014/main" id="{09094A80-DE38-4215-887A-0A6674D64849}"/>
              </a:ext>
            </a:extLst>
          </p:cNvPr>
          <p:cNvSpPr txBox="1">
            <a:spLocks/>
          </p:cNvSpPr>
          <p:nvPr/>
        </p:nvSpPr>
        <p:spPr>
          <a:xfrm>
            <a:off x="939376" y="440833"/>
            <a:ext cx="11667626" cy="801684"/>
          </a:xfrm>
          <a:prstGeom prst="rect">
            <a:avLst/>
          </a:prstGeom>
        </p:spPr>
        <p:txBody>
          <a:bodyPr vert="horz" lIns="0" tIns="0" rIns="0" bIns="0" rtlCol="0" anchor="t" anchorCtr="0">
            <a:normAutofit/>
          </a:bodyPr>
          <a:lstStyle>
            <a:lvl1pPr algn="l" defTabSz="1199423" rtl="0" eaLnBrk="1" latinLnBrk="0" hangingPunct="1">
              <a:lnSpc>
                <a:spcPts val="5001"/>
              </a:lnSpc>
              <a:spcBef>
                <a:spcPct val="0"/>
              </a:spcBef>
              <a:buNone/>
              <a:defRPr sz="4500" kern="1200" cap="all" spc="-100" baseline="0">
                <a:solidFill>
                  <a:schemeClr val="accent1"/>
                </a:solidFill>
                <a:latin typeface="+mj-lt"/>
                <a:ea typeface="+mj-ea"/>
                <a:cs typeface="+mj-cs"/>
              </a:defRPr>
            </a:lvl1pPr>
          </a:lstStyle>
          <a:p>
            <a:r>
              <a:rPr lang="sv-SE" sz="3600" dirty="0">
                <a:latin typeface="Arial" panose="020B0604020202020204" pitchFamily="34" charset="0"/>
                <a:cs typeface="Arial" panose="020B0604020202020204" pitchFamily="34" charset="0"/>
              </a:rPr>
              <a:t>trappaN – </a:t>
            </a:r>
            <a:r>
              <a:rPr lang="sv-SE" sz="2400" dirty="0">
                <a:latin typeface="Arial" panose="020B0604020202020204" pitchFamily="34" charset="0"/>
                <a:cs typeface="Arial" panose="020B0604020202020204" pitchFamily="34" charset="0"/>
              </a:rPr>
              <a:t>fem steg i mognadsgrad</a:t>
            </a:r>
            <a:endParaRPr lang="sv-SE" sz="3600" dirty="0">
              <a:latin typeface="Arial" panose="020B0604020202020204" pitchFamily="34" charset="0"/>
              <a:cs typeface="Arial" panose="020B0604020202020204" pitchFamily="34" charset="0"/>
            </a:endParaRPr>
          </a:p>
        </p:txBody>
      </p:sp>
      <p:pic>
        <p:nvPicPr>
          <p:cNvPr id="2" name="Bildobjekt 1">
            <a:extLst>
              <a:ext uri="{FF2B5EF4-FFF2-40B4-BE49-F238E27FC236}">
                <a16:creationId xmlns:a16="http://schemas.microsoft.com/office/drawing/2014/main" id="{B8B54CF2-F8C9-4E02-A0CC-A29505CF4C88}"/>
              </a:ext>
            </a:extLst>
          </p:cNvPr>
          <p:cNvPicPr>
            <a:picLocks noChangeAspect="1"/>
          </p:cNvPicPr>
          <p:nvPr/>
        </p:nvPicPr>
        <p:blipFill>
          <a:blip r:embed="rId4"/>
          <a:stretch>
            <a:fillRect/>
          </a:stretch>
        </p:blipFill>
        <p:spPr>
          <a:xfrm>
            <a:off x="2135946" y="1882634"/>
            <a:ext cx="8525589" cy="4190175"/>
          </a:xfrm>
          <a:prstGeom prst="rect">
            <a:avLst/>
          </a:prstGeom>
        </p:spPr>
      </p:pic>
    </p:spTree>
    <p:extLst>
      <p:ext uri="{BB962C8B-B14F-4D97-AF65-F5344CB8AC3E}">
        <p14:creationId xmlns:p14="http://schemas.microsoft.com/office/powerpoint/2010/main" val="32892425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27672" y="6890790"/>
            <a:ext cx="892885" cy="43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Bildobjekt 7">
            <a:extLst>
              <a:ext uri="{FF2B5EF4-FFF2-40B4-BE49-F238E27FC236}">
                <a16:creationId xmlns:a16="http://schemas.microsoft.com/office/drawing/2014/main" id="{6CD11C00-48C9-4A44-B652-010D94D6A3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872" y="6663973"/>
            <a:ext cx="631955" cy="631955"/>
          </a:xfrm>
          <a:prstGeom prst="rect">
            <a:avLst/>
          </a:prstGeom>
        </p:spPr>
      </p:pic>
      <p:graphicFrame>
        <p:nvGraphicFramePr>
          <p:cNvPr id="9" name="Platshållare för innehåll 19">
            <a:extLst>
              <a:ext uri="{FF2B5EF4-FFF2-40B4-BE49-F238E27FC236}">
                <a16:creationId xmlns:a16="http://schemas.microsoft.com/office/drawing/2014/main" id="{CFBA22C3-5698-46A9-9400-E1E4CE222FDD}"/>
              </a:ext>
            </a:extLst>
          </p:cNvPr>
          <p:cNvGraphicFramePr>
            <a:graphicFrameLocks/>
          </p:cNvGraphicFramePr>
          <p:nvPr>
            <p:extLst>
              <p:ext uri="{D42A27DB-BD31-4B8C-83A1-F6EECF244321}">
                <p14:modId xmlns:p14="http://schemas.microsoft.com/office/powerpoint/2010/main" val="285036918"/>
              </p:ext>
            </p:extLst>
          </p:nvPr>
        </p:nvGraphicFramePr>
        <p:xfrm>
          <a:off x="712849" y="1400066"/>
          <a:ext cx="12437094" cy="4871280"/>
        </p:xfrm>
        <a:graphic>
          <a:graphicData uri="http://schemas.openxmlformats.org/drawingml/2006/table">
            <a:tbl>
              <a:tblPr firstRow="1" bandRow="1">
                <a:tableStyleId>{B301B821-A1FF-4177-AEE7-76D212191A09}</a:tableStyleId>
              </a:tblPr>
              <a:tblGrid>
                <a:gridCol w="3880922">
                  <a:extLst>
                    <a:ext uri="{9D8B030D-6E8A-4147-A177-3AD203B41FA5}">
                      <a16:colId xmlns:a16="http://schemas.microsoft.com/office/drawing/2014/main" val="2016481932"/>
                    </a:ext>
                  </a:extLst>
                </a:gridCol>
                <a:gridCol w="8556172">
                  <a:extLst>
                    <a:ext uri="{9D8B030D-6E8A-4147-A177-3AD203B41FA5}">
                      <a16:colId xmlns:a16="http://schemas.microsoft.com/office/drawing/2014/main" val="1494954062"/>
                    </a:ext>
                  </a:extLst>
                </a:gridCol>
              </a:tblGrid>
              <a:tr h="326314">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algn="ctr"/>
                      <a:r>
                        <a:rPr lang="sv-SE" sz="1600" dirty="0">
                          <a:latin typeface="Arial" panose="020B0604020202020204" pitchFamily="34" charset="0"/>
                          <a:cs typeface="Arial" panose="020B0604020202020204" pitchFamily="34" charset="0"/>
                        </a:rPr>
                        <a:t>Område</a:t>
                      </a:r>
                      <a:endParaRPr lang="sv-SE" sz="160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lvl1pPr marL="0" algn="l" defTabSz="1199441" rtl="0" eaLnBrk="1" latinLnBrk="0" hangingPunct="1">
                        <a:defRPr sz="2300" b="1" kern="1200">
                          <a:solidFill>
                            <a:schemeClr val="lt1"/>
                          </a:solidFill>
                          <a:latin typeface="Calibri" panose="020F0502020204030204"/>
                        </a:defRPr>
                      </a:lvl1pPr>
                      <a:lvl2pPr marL="599720" algn="l" defTabSz="1199441" rtl="0" eaLnBrk="1" latinLnBrk="0" hangingPunct="1">
                        <a:defRPr sz="2300" b="1" kern="1200">
                          <a:solidFill>
                            <a:schemeClr val="lt1"/>
                          </a:solidFill>
                          <a:latin typeface="Calibri" panose="020F0502020204030204"/>
                        </a:defRPr>
                      </a:lvl2pPr>
                      <a:lvl3pPr marL="1199441" algn="l" defTabSz="1199441" rtl="0" eaLnBrk="1" latinLnBrk="0" hangingPunct="1">
                        <a:defRPr sz="2300" b="1" kern="1200">
                          <a:solidFill>
                            <a:schemeClr val="lt1"/>
                          </a:solidFill>
                          <a:latin typeface="Calibri" panose="020F0502020204030204"/>
                        </a:defRPr>
                      </a:lvl3pPr>
                      <a:lvl4pPr marL="1799162" algn="l" defTabSz="1199441" rtl="0" eaLnBrk="1" latinLnBrk="0" hangingPunct="1">
                        <a:defRPr sz="2300" b="1" kern="1200">
                          <a:solidFill>
                            <a:schemeClr val="lt1"/>
                          </a:solidFill>
                          <a:latin typeface="Calibri" panose="020F0502020204030204"/>
                        </a:defRPr>
                      </a:lvl4pPr>
                      <a:lvl5pPr marL="2398882" algn="l" defTabSz="1199441" rtl="0" eaLnBrk="1" latinLnBrk="0" hangingPunct="1">
                        <a:defRPr sz="2300" b="1" kern="1200">
                          <a:solidFill>
                            <a:schemeClr val="lt1"/>
                          </a:solidFill>
                          <a:latin typeface="Calibri" panose="020F0502020204030204"/>
                        </a:defRPr>
                      </a:lvl5pPr>
                      <a:lvl6pPr marL="2998603" algn="l" defTabSz="1199441" rtl="0" eaLnBrk="1" latinLnBrk="0" hangingPunct="1">
                        <a:defRPr sz="2300" b="1" kern="1200">
                          <a:solidFill>
                            <a:schemeClr val="lt1"/>
                          </a:solidFill>
                          <a:latin typeface="Calibri" panose="020F0502020204030204"/>
                        </a:defRPr>
                      </a:lvl6pPr>
                      <a:lvl7pPr marL="3598323" algn="l" defTabSz="1199441" rtl="0" eaLnBrk="1" latinLnBrk="0" hangingPunct="1">
                        <a:defRPr sz="2300" b="1" kern="1200">
                          <a:solidFill>
                            <a:schemeClr val="lt1"/>
                          </a:solidFill>
                          <a:latin typeface="Calibri" panose="020F0502020204030204"/>
                        </a:defRPr>
                      </a:lvl7pPr>
                      <a:lvl8pPr marL="4198043" algn="l" defTabSz="1199441" rtl="0" eaLnBrk="1" latinLnBrk="0" hangingPunct="1">
                        <a:defRPr sz="2300" b="1" kern="1200">
                          <a:solidFill>
                            <a:schemeClr val="lt1"/>
                          </a:solidFill>
                          <a:latin typeface="Calibri" panose="020F0502020204030204"/>
                        </a:defRPr>
                      </a:lvl8pPr>
                      <a:lvl9pPr marL="4797765" algn="l" defTabSz="1199441" rtl="0" eaLnBrk="1" latinLnBrk="0" hangingPunct="1">
                        <a:defRPr sz="2300" b="1" kern="1200">
                          <a:solidFill>
                            <a:schemeClr val="lt1"/>
                          </a:solidFill>
                          <a:latin typeface="Calibri" panose="020F0502020204030204"/>
                        </a:defRPr>
                      </a:lvl9pPr>
                    </a:lstStyle>
                    <a:p>
                      <a:pPr algn="ctr"/>
                      <a:r>
                        <a:rPr lang="sv-SE" sz="1600" dirty="0">
                          <a:latin typeface="Arial" panose="020B0604020202020204" pitchFamily="34" charset="0"/>
                          <a:cs typeface="Arial" panose="020B0604020202020204" pitchFamily="34" charset="0"/>
                        </a:rPr>
                        <a:t>Beskrivning</a:t>
                      </a:r>
                      <a:endParaRPr lang="sv-SE" sz="1600" b="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1394339738"/>
                  </a:ext>
                </a:extLst>
              </a:tr>
              <a:tr h="648000">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indent="-176213">
                        <a:buAutoNum type="arabicPeriod"/>
                      </a:pPr>
                      <a:r>
                        <a:rPr lang="sv-SE" sz="1600" dirty="0">
                          <a:latin typeface="Arial" panose="020B0604020202020204" pitchFamily="34" charset="0"/>
                          <a:cs typeface="Arial" panose="020B0604020202020204" pitchFamily="34" charset="0"/>
                        </a:rPr>
                        <a:t> Ledningens engagemang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u="none" strike="noStrike" kern="1200" cap="none" spc="0" normalizeH="0" baseline="0" noProof="0" dirty="0">
                          <a:ln>
                            <a:noFill/>
                          </a:ln>
                          <a:effectLst/>
                          <a:uLnTx/>
                          <a:uFillTx/>
                          <a:latin typeface="Arial" panose="020B0604020202020204" pitchFamily="34" charset="0"/>
                          <a:cs typeface="Arial" panose="020B0604020202020204" pitchFamily="34" charset="0"/>
                        </a:rPr>
                        <a:t>Ledningens kunskap om säkerhet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latin typeface="Arial" panose="020B0604020202020204" pitchFamily="34" charset="0"/>
                          <a:cs typeface="Arial" panose="020B0604020202020204" pitchFamily="34" charset="0"/>
                        </a:rPr>
                        <a:t>Ledningens prioritering av säkerhet</a:t>
                      </a:r>
                      <a:endParaRPr lang="sv-SE" sz="1400" b="0" kern="1200" dirty="0">
                        <a:solidFill>
                          <a:prstClr val="black"/>
                        </a:solidFill>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96333639"/>
                  </a:ext>
                </a:extLst>
              </a:tr>
              <a:tr h="648000">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600" u="none" strike="noStrike" kern="1200" cap="none" spc="0" normalizeH="0" baseline="0" noProof="0" dirty="0">
                          <a:ln>
                            <a:noFill/>
                          </a:ln>
                          <a:effectLst/>
                          <a:uLnTx/>
                          <a:uFillTx/>
                          <a:latin typeface="Arial" panose="020B0604020202020204" pitchFamily="34" charset="0"/>
                          <a:cs typeface="Arial" panose="020B0604020202020204" pitchFamily="34" charset="0"/>
                        </a:rPr>
                        <a:t>2. Organisatoriska förutsättningar</a:t>
                      </a:r>
                      <a:endParaRPr kumimoji="0" lang="sv-SE"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latin typeface="Arial" panose="020B0604020202020204" pitchFamily="34" charset="0"/>
                          <a:cs typeface="Arial" panose="020B0604020202020204" pitchFamily="34" charset="0"/>
                        </a:rPr>
                        <a:t>Verksamhetens kapacitet och kompetens i förhållande till vårdbehov</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latin typeface="Arial" panose="020B0604020202020204" pitchFamily="34" charset="0"/>
                          <a:cs typeface="Arial" panose="020B0604020202020204" pitchFamily="34" charset="0"/>
                        </a:rPr>
                        <a:t>Förståelse för sambandet mellan arbetsmiljö och säkerhet</a:t>
                      </a:r>
                      <a:endParaRPr lang="sv-SE" sz="1400" b="0" strike="sngStrike" kern="1200" dirty="0">
                        <a:solidFill>
                          <a:prstClr val="black"/>
                        </a:solidFill>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8913155"/>
                  </a:ext>
                </a:extLst>
              </a:tr>
              <a:tr h="648000">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600" u="none" strike="noStrike" kern="1200" cap="none" spc="0" normalizeH="0" baseline="0" noProof="0" dirty="0">
                          <a:ln>
                            <a:noFill/>
                          </a:ln>
                          <a:effectLst/>
                          <a:uLnTx/>
                          <a:uFillTx/>
                          <a:latin typeface="Arial" panose="020B0604020202020204" pitchFamily="34" charset="0"/>
                          <a:cs typeface="Arial" panose="020B0604020202020204" pitchFamily="34" charset="0"/>
                        </a:rPr>
                        <a:t>3. Proaktivt och reaktivt arbete</a:t>
                      </a:r>
                      <a:endParaRPr kumimoji="0" lang="sv-SE"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u="none" strike="noStrike" kern="1200" cap="none" spc="0" normalizeH="0" baseline="0" noProof="0" dirty="0">
                          <a:ln>
                            <a:noFill/>
                          </a:ln>
                          <a:effectLst/>
                          <a:uLnTx/>
                          <a:uFillTx/>
                          <a:latin typeface="Arial" panose="020B0604020202020204" pitchFamily="34" charset="0"/>
                          <a:cs typeface="Arial" panose="020B0604020202020204" pitchFamily="34" charset="0"/>
                        </a:rPr>
                        <a:t>Medvetenhet kring både risk för att skada kan inträffa och att skador har inträffat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400" dirty="0">
                          <a:latin typeface="Arial" panose="020B0604020202020204" pitchFamily="34" charset="0"/>
                          <a:cs typeface="Arial" panose="020B0604020202020204" pitchFamily="34" charset="0"/>
                        </a:rPr>
                        <a:t>Säkerhetsarbete innefattar både risk för att skada kan inträffa och hantering av inträffade skador</a:t>
                      </a:r>
                      <a:endParaRPr lang="sv-SE" sz="1400" b="0" dirty="0">
                        <a:solidFill>
                          <a:prstClr val="black"/>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69324851"/>
                  </a:ext>
                </a:extLst>
              </a:tr>
              <a:tr h="648000">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600" u="none" strike="noStrike" kern="1200" cap="none" spc="0" normalizeH="0" baseline="0" noProof="0" dirty="0">
                          <a:ln>
                            <a:noFill/>
                          </a:ln>
                          <a:effectLst/>
                          <a:uLnTx/>
                          <a:uFillTx/>
                          <a:latin typeface="Arial" panose="020B0604020202020204" pitchFamily="34" charset="0"/>
                          <a:cs typeface="Arial" panose="020B0604020202020204" pitchFamily="34" charset="0"/>
                        </a:rPr>
                        <a:t>4. System- och individsyn</a:t>
                      </a:r>
                      <a:endParaRPr kumimoji="0" lang="sv-SE"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u="none" strike="noStrike" kern="1200" cap="none" spc="0" normalizeH="0" baseline="0" noProof="0" dirty="0">
                          <a:ln>
                            <a:noFill/>
                          </a:ln>
                          <a:effectLst/>
                          <a:uLnTx/>
                          <a:uFillTx/>
                          <a:latin typeface="Arial" panose="020B0604020202020204" pitchFamily="34" charset="0"/>
                          <a:cs typeface="Arial" panose="020B0604020202020204" pitchFamily="34" charset="0"/>
                        </a:rPr>
                        <a:t>Balans mellan systemperspektiv och individperspektiv</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400" dirty="0">
                          <a:latin typeface="Arial" panose="020B0604020202020204" pitchFamily="34" charset="0"/>
                          <a:cs typeface="Arial" panose="020B0604020202020204" pitchFamily="34" charset="0"/>
                        </a:rPr>
                        <a:t>System och individ som både möjlighet att förhindra skada och orsak till skada</a:t>
                      </a:r>
                      <a:endParaRPr lang="sv-SE" sz="1400" b="0" dirty="0">
                        <a:solidFill>
                          <a:prstClr val="black"/>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48391349"/>
                  </a:ext>
                </a:extLst>
              </a:tr>
              <a:tr h="648000">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600" u="none" strike="noStrike" kern="1200" cap="none" spc="0" normalizeH="0" baseline="0" noProof="0" dirty="0">
                          <a:ln>
                            <a:noFill/>
                          </a:ln>
                          <a:effectLst/>
                          <a:uLnTx/>
                          <a:uFillTx/>
                          <a:latin typeface="Arial" panose="020B0604020202020204" pitchFamily="34" charset="0"/>
                          <a:cs typeface="Arial" panose="020B0604020202020204" pitchFamily="34" charset="0"/>
                        </a:rPr>
                        <a:t>5. Psykologisk säkerhet</a:t>
                      </a:r>
                      <a:endParaRPr kumimoji="0" lang="sv-SE"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dirty="0">
                          <a:latin typeface="Arial" panose="020B0604020202020204" pitchFamily="34" charset="0"/>
                          <a:cs typeface="Arial" panose="020B0604020202020204" pitchFamily="34" charset="0"/>
                        </a:rPr>
                        <a:t>Öppenhet, tillit och förtroende mellan medarbetare i verksamheten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400" dirty="0">
                          <a:latin typeface="Arial" panose="020B0604020202020204" pitchFamily="34" charset="0"/>
                          <a:cs typeface="Arial" panose="020B0604020202020204" pitchFamily="34" charset="0"/>
                        </a:rPr>
                        <a:t>Öppenhet, tillit och förtroende i teamarbete i verksamheten</a:t>
                      </a:r>
                      <a:endParaRPr lang="sv-SE" sz="1400" b="0" strike="sngStrike" dirty="0">
                        <a:solidFill>
                          <a:srgbClr val="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151802957"/>
                  </a:ext>
                </a:extLst>
              </a:tr>
              <a:tr h="648000">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indent="-176213"/>
                      <a:r>
                        <a:rPr lang="sv-SE" sz="1600" dirty="0">
                          <a:latin typeface="Arial" panose="020B0604020202020204" pitchFamily="34" charset="0"/>
                          <a:cs typeface="Arial" panose="020B0604020202020204" pitchFamily="34" charset="0"/>
                        </a:rPr>
                        <a:t>6. Lärande organisation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dirty="0">
                          <a:latin typeface="Arial" panose="020B0604020202020204" pitchFamily="34" charset="0"/>
                          <a:cs typeface="Arial" panose="020B0604020202020204" pitchFamily="34" charset="0"/>
                        </a:rPr>
                        <a:t>Verksamhetens förmåga att analysera och lära av data, risker och inträffade skador</a:t>
                      </a:r>
                    </a:p>
                    <a:p>
                      <a:pPr algn="l"/>
                      <a:r>
                        <a:rPr lang="sv-SE" sz="1400" strike="noStrike" dirty="0">
                          <a:latin typeface="Arial" panose="020B0604020202020204" pitchFamily="34" charset="0"/>
                          <a:cs typeface="Arial" panose="020B0604020202020204" pitchFamily="34" charset="0"/>
                        </a:rPr>
                        <a:t>Verksamhetens förmåga till spridning av kunskap om data, risker och inträffade skador</a:t>
                      </a:r>
                      <a:endParaRPr lang="sv-SE" sz="1400" b="0" strike="noStrike"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83586830"/>
                  </a:ext>
                </a:extLst>
              </a:tr>
              <a:tr h="648000">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0" lang="sv-SE" sz="1600" u="none" strike="noStrike" kern="1200" cap="none" spc="0" normalizeH="0" baseline="0" noProof="0" dirty="0">
                          <a:ln>
                            <a:noFill/>
                          </a:ln>
                          <a:effectLst/>
                          <a:uLnTx/>
                          <a:uFillTx/>
                          <a:latin typeface="Arial" panose="020B0604020202020204" pitchFamily="34" charset="0"/>
                          <a:cs typeface="Arial" panose="020B0604020202020204" pitchFamily="34" charset="0"/>
                        </a:rPr>
                        <a:t>7. Patient- och närståendemedverkan </a:t>
                      </a:r>
                      <a:endParaRPr kumimoji="0" lang="sv-SE"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1199441" rtl="0" eaLnBrk="1" latinLnBrk="0" hangingPunct="1">
                        <a:defRPr sz="2300" kern="1200">
                          <a:solidFill>
                            <a:schemeClr val="dk1"/>
                          </a:solidFill>
                          <a:latin typeface="Calibri" panose="020F0502020204030204"/>
                        </a:defRPr>
                      </a:lvl1pPr>
                      <a:lvl2pPr marL="599720" algn="l" defTabSz="1199441" rtl="0" eaLnBrk="1" latinLnBrk="0" hangingPunct="1">
                        <a:defRPr sz="2300" kern="1200">
                          <a:solidFill>
                            <a:schemeClr val="dk1"/>
                          </a:solidFill>
                          <a:latin typeface="Calibri" panose="020F0502020204030204"/>
                        </a:defRPr>
                      </a:lvl2pPr>
                      <a:lvl3pPr marL="1199441" algn="l" defTabSz="1199441" rtl="0" eaLnBrk="1" latinLnBrk="0" hangingPunct="1">
                        <a:defRPr sz="2300" kern="1200">
                          <a:solidFill>
                            <a:schemeClr val="dk1"/>
                          </a:solidFill>
                          <a:latin typeface="Calibri" panose="020F0502020204030204"/>
                        </a:defRPr>
                      </a:lvl3pPr>
                      <a:lvl4pPr marL="1799162" algn="l" defTabSz="1199441" rtl="0" eaLnBrk="1" latinLnBrk="0" hangingPunct="1">
                        <a:defRPr sz="2300" kern="1200">
                          <a:solidFill>
                            <a:schemeClr val="dk1"/>
                          </a:solidFill>
                          <a:latin typeface="Calibri" panose="020F0502020204030204"/>
                        </a:defRPr>
                      </a:lvl4pPr>
                      <a:lvl5pPr marL="2398882" algn="l" defTabSz="1199441" rtl="0" eaLnBrk="1" latinLnBrk="0" hangingPunct="1">
                        <a:defRPr sz="2300" kern="1200">
                          <a:solidFill>
                            <a:schemeClr val="dk1"/>
                          </a:solidFill>
                          <a:latin typeface="Calibri" panose="020F0502020204030204"/>
                        </a:defRPr>
                      </a:lvl5pPr>
                      <a:lvl6pPr marL="2998603" algn="l" defTabSz="1199441" rtl="0" eaLnBrk="1" latinLnBrk="0" hangingPunct="1">
                        <a:defRPr sz="2300" kern="1200">
                          <a:solidFill>
                            <a:schemeClr val="dk1"/>
                          </a:solidFill>
                          <a:latin typeface="Calibri" panose="020F0502020204030204"/>
                        </a:defRPr>
                      </a:lvl6pPr>
                      <a:lvl7pPr marL="3598323" algn="l" defTabSz="1199441" rtl="0" eaLnBrk="1" latinLnBrk="0" hangingPunct="1">
                        <a:defRPr sz="2300" kern="1200">
                          <a:solidFill>
                            <a:schemeClr val="dk1"/>
                          </a:solidFill>
                          <a:latin typeface="Calibri" panose="020F0502020204030204"/>
                        </a:defRPr>
                      </a:lvl7pPr>
                      <a:lvl8pPr marL="4198043" algn="l" defTabSz="1199441" rtl="0" eaLnBrk="1" latinLnBrk="0" hangingPunct="1">
                        <a:defRPr sz="2300" kern="1200">
                          <a:solidFill>
                            <a:schemeClr val="dk1"/>
                          </a:solidFill>
                          <a:latin typeface="Calibri" panose="020F0502020204030204"/>
                        </a:defRPr>
                      </a:lvl8pPr>
                      <a:lvl9pPr marL="4797765" algn="l" defTabSz="1199441" rtl="0" eaLnBrk="1" latinLnBrk="0" hangingPunct="1">
                        <a:defRPr sz="23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dirty="0">
                          <a:latin typeface="Arial" panose="020B0604020202020204" pitchFamily="34" charset="0"/>
                          <a:cs typeface="Arial" panose="020B0604020202020204" pitchFamily="34" charset="0"/>
                        </a:rPr>
                        <a:t>Verksamhetens förmåga att göra patient / närstående delaktiga i säkerhetsarbete</a:t>
                      </a:r>
                      <a:endParaRPr lang="sv-SE" sz="1400" strike="sngStrike"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u="none" strike="noStrike" kern="1200" cap="none" spc="0" normalizeH="0" baseline="0" noProof="0" dirty="0">
                          <a:ln>
                            <a:noFill/>
                          </a:ln>
                          <a:effectLst/>
                          <a:uLnTx/>
                          <a:uFillTx/>
                          <a:latin typeface="Arial" panose="020B0604020202020204" pitchFamily="34" charset="0"/>
                          <a:cs typeface="Arial" panose="020B0604020202020204" pitchFamily="34" charset="0"/>
                        </a:rPr>
                        <a:t>Verksamhetens förmåga till förbättring och kunskapsspridning baserat på patient / närståendes perspektiv</a:t>
                      </a:r>
                      <a:endParaRPr lang="sv-SE" sz="1400" b="0" strike="noStrike"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862332001"/>
                  </a:ext>
                </a:extLst>
              </a:tr>
            </a:tbl>
          </a:graphicData>
        </a:graphic>
      </p:graphicFrame>
      <p:sp>
        <p:nvSpPr>
          <p:cNvPr id="7" name="Rubrik 1">
            <a:extLst>
              <a:ext uri="{FF2B5EF4-FFF2-40B4-BE49-F238E27FC236}">
                <a16:creationId xmlns:a16="http://schemas.microsoft.com/office/drawing/2014/main" id="{B1EC3C8D-6C22-4BB4-A792-081A2B73F809}"/>
              </a:ext>
            </a:extLst>
          </p:cNvPr>
          <p:cNvSpPr txBox="1">
            <a:spLocks/>
          </p:cNvSpPr>
          <p:nvPr/>
        </p:nvSpPr>
        <p:spPr>
          <a:xfrm>
            <a:off x="919923" y="439358"/>
            <a:ext cx="11667626" cy="801684"/>
          </a:xfrm>
          <a:prstGeom prst="rect">
            <a:avLst/>
          </a:prstGeom>
        </p:spPr>
        <p:txBody>
          <a:bodyPr vert="horz" lIns="0" tIns="0" rIns="0" bIns="0" rtlCol="0" anchor="t" anchorCtr="0">
            <a:normAutofit/>
          </a:bodyPr>
          <a:lstStyle>
            <a:lvl1pPr algn="l" defTabSz="1199423" rtl="0" eaLnBrk="1" latinLnBrk="0" hangingPunct="1">
              <a:lnSpc>
                <a:spcPts val="5001"/>
              </a:lnSpc>
              <a:spcBef>
                <a:spcPct val="0"/>
              </a:spcBef>
              <a:buNone/>
              <a:defRPr sz="4500" kern="1200" cap="all" spc="-100" baseline="0">
                <a:solidFill>
                  <a:schemeClr val="accent1"/>
                </a:solidFill>
                <a:latin typeface="+mj-lt"/>
                <a:ea typeface="+mj-ea"/>
                <a:cs typeface="+mj-cs"/>
              </a:defRPr>
            </a:lvl1pPr>
          </a:lstStyle>
          <a:p>
            <a:r>
              <a:rPr lang="sv-SE" sz="3600" dirty="0">
                <a:latin typeface="Arial" panose="020B0604020202020204" pitchFamily="34" charset="0"/>
                <a:cs typeface="Arial" panose="020B0604020202020204" pitchFamily="34" charset="0"/>
              </a:rPr>
              <a:t>OMRÅDEN – </a:t>
            </a:r>
            <a:r>
              <a:rPr lang="sv-SE" sz="2400" dirty="0">
                <a:latin typeface="Arial" panose="020B0604020202020204" pitchFamily="34" charset="0"/>
                <a:cs typeface="Arial" panose="020B0604020202020204" pitchFamily="34" charset="0"/>
              </a:rPr>
              <a:t>centrala komponenter i säkerhetskulturen</a:t>
            </a:r>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44172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9" name="Tabell 8">
            <a:extLst>
              <a:ext uri="{FF2B5EF4-FFF2-40B4-BE49-F238E27FC236}">
                <a16:creationId xmlns:a16="http://schemas.microsoft.com/office/drawing/2014/main" id="{91E304D3-A620-48F5-A708-F9A4F6EE5A75}"/>
              </a:ext>
            </a:extLst>
          </p:cNvPr>
          <p:cNvGraphicFramePr>
            <a:graphicFrameLocks noGrp="1"/>
          </p:cNvGraphicFramePr>
          <p:nvPr>
            <p:extLst>
              <p:ext uri="{D42A27DB-BD31-4B8C-83A1-F6EECF244321}">
                <p14:modId xmlns:p14="http://schemas.microsoft.com/office/powerpoint/2010/main" val="2059597885"/>
              </p:ext>
            </p:extLst>
          </p:nvPr>
        </p:nvGraphicFramePr>
        <p:xfrm>
          <a:off x="504886" y="904010"/>
          <a:ext cx="12420000" cy="5725015"/>
        </p:xfrm>
        <a:graphic>
          <a:graphicData uri="http://schemas.openxmlformats.org/drawingml/2006/table">
            <a:tbl>
              <a:tblPr firstRow="1" bandRow="1">
                <a:tableStyleId>{5C22544A-7EE6-4342-B048-85BDC9FD1C3A}</a:tableStyleId>
              </a:tblPr>
              <a:tblGrid>
                <a:gridCol w="1620000">
                  <a:extLst>
                    <a:ext uri="{9D8B030D-6E8A-4147-A177-3AD203B41FA5}">
                      <a16:colId xmlns:a16="http://schemas.microsoft.com/office/drawing/2014/main" val="3581921514"/>
                    </a:ext>
                  </a:extLst>
                </a:gridCol>
                <a:gridCol w="2160000">
                  <a:extLst>
                    <a:ext uri="{9D8B030D-6E8A-4147-A177-3AD203B41FA5}">
                      <a16:colId xmlns:a16="http://schemas.microsoft.com/office/drawing/2014/main" val="3443134652"/>
                    </a:ext>
                  </a:extLst>
                </a:gridCol>
                <a:gridCol w="2160000">
                  <a:extLst>
                    <a:ext uri="{9D8B030D-6E8A-4147-A177-3AD203B41FA5}">
                      <a16:colId xmlns:a16="http://schemas.microsoft.com/office/drawing/2014/main" val="2501053505"/>
                    </a:ext>
                  </a:extLst>
                </a:gridCol>
                <a:gridCol w="2160000">
                  <a:extLst>
                    <a:ext uri="{9D8B030D-6E8A-4147-A177-3AD203B41FA5}">
                      <a16:colId xmlns:a16="http://schemas.microsoft.com/office/drawing/2014/main" val="3379427734"/>
                    </a:ext>
                  </a:extLst>
                </a:gridCol>
                <a:gridCol w="2160000">
                  <a:extLst>
                    <a:ext uri="{9D8B030D-6E8A-4147-A177-3AD203B41FA5}">
                      <a16:colId xmlns:a16="http://schemas.microsoft.com/office/drawing/2014/main" val="1211199066"/>
                    </a:ext>
                  </a:extLst>
                </a:gridCol>
                <a:gridCol w="2160000">
                  <a:extLst>
                    <a:ext uri="{9D8B030D-6E8A-4147-A177-3AD203B41FA5}">
                      <a16:colId xmlns:a16="http://schemas.microsoft.com/office/drawing/2014/main" val="51329156"/>
                    </a:ext>
                  </a:extLst>
                </a:gridCol>
              </a:tblGrid>
              <a:tr h="424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sv-SE" sz="14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Förnekande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Reaktiv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Formell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Proaktiv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Skapande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800402015"/>
                  </a:ext>
                </a:extLst>
              </a:tr>
              <a:tr h="1089627">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Ledningens kunskap om säkerhet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Ledningen saknar kunskap om koppling mellan resurser, ekonomi, arbetsmiljö och säkerhet. Säkerhet finns inte som mål för verksamheten.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Vid inträffad skada lyfts säkerhetsperspektivet och mål för säkerhet och kvalitet ses över.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Ledningen har mål för säkerhet och kvalitet, men dessa följs inte regelbundet upp. Målen rör huvudsakligen inträffade skador.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Ledningen analyserar regelbundet verksamhetens mål och utfall samt kopplar dessa till befintliga resurser utifrån ett säkerhetsperspektiv.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kern="1200" dirty="0">
                          <a:solidFill>
                            <a:schemeClr val="tx1"/>
                          </a:solidFill>
                          <a:latin typeface="Arial" panose="020B0604020202020204" pitchFamily="34" charset="0"/>
                          <a:ea typeface="+mn-ea"/>
                          <a:cs typeface="Arial" panose="020B0604020202020204" pitchFamily="34" charset="0"/>
                        </a:rPr>
                        <a:t>Ledningen följer och analyserar regelbundet mål och utfall. Efterfrågar även risker utifrån säkerhet och kvalitet.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0212687"/>
                  </a:ext>
                </a:extLst>
              </a:tr>
              <a:tr h="1476000">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Ledningens syn är att det inte förekommer skador i verksamheten. D</a:t>
                      </a:r>
                      <a:r>
                        <a:rPr lang="sv-SE" sz="1200" kern="1200" dirty="0">
                          <a:solidFill>
                            <a:schemeClr val="dk1"/>
                          </a:solidFill>
                          <a:effectLst/>
                          <a:latin typeface="Arial" panose="020B0604020202020204" pitchFamily="34" charset="0"/>
                          <a:ea typeface="+mn-ea"/>
                          <a:cs typeface="Arial" panose="020B0604020202020204" pitchFamily="34" charset="0"/>
                        </a:rPr>
                        <a:t>et saknas stödinsatser för patient, närstående och medarbetare vid inträffad skada.</a:t>
                      </a:r>
                      <a:endParaRPr lang="sv-S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Ledningen inser att skador kan förekomma. På begäran kan stödinsatser erbjudas för patient, närstående och medarbetare.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kern="1200" dirty="0">
                          <a:solidFill>
                            <a:schemeClr val="tx1"/>
                          </a:solidFill>
                          <a:latin typeface="Arial" panose="020B0604020202020204" pitchFamily="34" charset="0"/>
                          <a:ea typeface="+mn-ea"/>
                          <a:cs typeface="Arial" panose="020B0604020202020204" pitchFamily="34" charset="0"/>
                        </a:rPr>
                        <a:t>Ledningen är medveten om att skador förekommer. Det finns rutiner för stödinsatser för patient, närstående och medarbetare.</a:t>
                      </a:r>
                      <a:endParaRPr lang="sv-SE" sz="24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Ledningen har kunskap om vilka skador som inträffar. Det pågår ett arbete för att minska förekomsten av dessa. Stödinsatser erbjuds alltid för patient, närstående och medarbetare.</a:t>
                      </a:r>
                      <a:endParaRPr kumimoji="0" lang="sv-SE"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Ledningen har djup kunskap om vilka skador som inträffar och dess konsekvenser för patient, närstående och medarbetare. Stödinsatser erbjuds alltid och uppföljning sker regelbundet.</a:t>
                      </a:r>
                      <a:endParaRPr kumimoji="0" lang="sv-SE"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3561275"/>
                  </a:ext>
                </a:extLst>
              </a:tr>
              <a:tr h="1317796">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Ledningens prioritering av säkerhet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Tid och resurser avsätts inte för att arbeta med säkerhet och kvalitet då verksamheten anses vara säker och hålla hög kvalitet.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Vid inträffad skada sker arbete för att förhindra upprepning. Arbetsgrupper tillsätts utifrån uppstådda behov.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Ansvarsområden rörande säkerhet och kvalitet finns. Arbete i dessa områden sker då möjlighet finns. Uppföljning sker inte alltid.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Ansvarsområden rörande säkerhet och kvalitet finns. Arbete i dessa områden sker regelbundet på avsatt tid. Avrapportering och uppföljning sker.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Ledningen efterfrågar regelbundet resultat från ansvarområden. Medarbetare rapporterar regelbundet till ledning och kollegor.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3507054"/>
                  </a:ext>
                </a:extLst>
              </a:tr>
              <a:tr h="1317796">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Säkerhet och kvalitet saknas som egna punkter på ledningsmöten.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På ledningsmöten tas säkerhet upp när allvarlig skada har inträffat.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Säkerhet finns som stående punkt på mötesagendor och diskuteras då behov finns.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Säkerhet tas alltid upp på ledningsmöten. Risker och inträffade skador diskuteras. Information sprids till samtliga medarbetare.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Säkerhet ses som en central del av verksamheten. Arbete sker med både risker och inträffade skador. Medarbetarnas uppfattning efterfrågas regelbundet.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2085870"/>
                  </a:ext>
                </a:extLst>
              </a:tr>
            </a:tbl>
          </a:graphicData>
        </a:graphic>
      </p:graphicFrame>
      <p:sp>
        <p:nvSpPr>
          <p:cNvPr id="6" name="textruta 5">
            <a:extLst>
              <a:ext uri="{FF2B5EF4-FFF2-40B4-BE49-F238E27FC236}">
                <a16:creationId xmlns:a16="http://schemas.microsoft.com/office/drawing/2014/main" id="{775F7CE3-9B4E-4821-A684-1E4EA44EBB3E}"/>
              </a:ext>
            </a:extLst>
          </p:cNvPr>
          <p:cNvSpPr txBox="1"/>
          <p:nvPr/>
        </p:nvSpPr>
        <p:spPr>
          <a:xfrm>
            <a:off x="505150" y="307980"/>
            <a:ext cx="4500000" cy="540000"/>
          </a:xfrm>
          <a:prstGeom prst="rect">
            <a:avLst/>
          </a:prstGeom>
          <a:noFill/>
          <a:ln w="19050">
            <a:solidFill>
              <a:schemeClr val="tx1"/>
            </a:solidFill>
          </a:ln>
        </p:spPr>
        <p:txBody>
          <a:bodyPr wrap="none" lIns="0" tIns="0" rIns="0" bIns="0" rtlCol="0" anchor="ctr">
            <a:noAutofit/>
          </a:bodyPr>
          <a:lstStyle/>
          <a:p>
            <a:pPr marL="176213" lvl="0" defTabSz="914400">
              <a:defRPr/>
            </a:pPr>
            <a:r>
              <a:rPr lang="sv-SE" sz="1800" b="1" dirty="0">
                <a:solidFill>
                  <a:prstClr val="black"/>
                </a:solidFill>
                <a:latin typeface="Arial" panose="020B0604020202020204" pitchFamily="34" charset="0"/>
                <a:cs typeface="Arial" panose="020B0604020202020204" pitchFamily="34" charset="0"/>
              </a:rPr>
              <a:t>1. Ledningens engagemang</a:t>
            </a:r>
          </a:p>
        </p:txBody>
      </p:sp>
      <p:sp>
        <p:nvSpPr>
          <p:cNvPr id="2" name="textruta 1">
            <a:extLst>
              <a:ext uri="{FF2B5EF4-FFF2-40B4-BE49-F238E27FC236}">
                <a16:creationId xmlns:a16="http://schemas.microsoft.com/office/drawing/2014/main" id="{AA11832E-A092-4F15-95E2-0EEDC4205892}"/>
              </a:ext>
            </a:extLst>
          </p:cNvPr>
          <p:cNvSpPr txBox="1"/>
          <p:nvPr/>
        </p:nvSpPr>
        <p:spPr>
          <a:xfrm>
            <a:off x="6005125" y="413431"/>
            <a:ext cx="5573962" cy="302186"/>
          </a:xfrm>
          <a:prstGeom prst="rect">
            <a:avLst/>
          </a:prstGeom>
          <a:noFill/>
        </p:spPr>
        <p:txBody>
          <a:bodyPr wrap="none" lIns="0" tIns="0" rIns="0" bIns="0" rtlCol="0">
            <a:noAutofit/>
          </a:bodyPr>
          <a:lstStyle/>
          <a:p>
            <a:r>
              <a:rPr lang="sv-SE" sz="1400" dirty="0">
                <a:latin typeface="Arial" panose="020B0604020202020204" pitchFamily="34" charset="0"/>
                <a:cs typeface="Arial" panose="020B0604020202020204" pitchFamily="34" charset="0"/>
              </a:rPr>
              <a:t>Med ledning avses verksamhetens/klinikens ledning </a:t>
            </a:r>
          </a:p>
        </p:txBody>
      </p:sp>
    </p:spTree>
    <p:extLst>
      <p:ext uri="{BB962C8B-B14F-4D97-AF65-F5344CB8AC3E}">
        <p14:creationId xmlns:p14="http://schemas.microsoft.com/office/powerpoint/2010/main" val="18766445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9" name="Tabell 8">
            <a:extLst>
              <a:ext uri="{FF2B5EF4-FFF2-40B4-BE49-F238E27FC236}">
                <a16:creationId xmlns:a16="http://schemas.microsoft.com/office/drawing/2014/main" id="{91E304D3-A620-48F5-A708-F9A4F6EE5A75}"/>
              </a:ext>
            </a:extLst>
          </p:cNvPr>
          <p:cNvGraphicFramePr>
            <a:graphicFrameLocks noGrp="1"/>
          </p:cNvGraphicFramePr>
          <p:nvPr>
            <p:extLst>
              <p:ext uri="{D42A27DB-BD31-4B8C-83A1-F6EECF244321}">
                <p14:modId xmlns:p14="http://schemas.microsoft.com/office/powerpoint/2010/main" val="3019417801"/>
              </p:ext>
            </p:extLst>
          </p:nvPr>
        </p:nvGraphicFramePr>
        <p:xfrm>
          <a:off x="504886" y="904010"/>
          <a:ext cx="12420000" cy="6328703"/>
        </p:xfrm>
        <a:graphic>
          <a:graphicData uri="http://schemas.openxmlformats.org/drawingml/2006/table">
            <a:tbl>
              <a:tblPr firstRow="1" bandRow="1">
                <a:tableStyleId>{5C22544A-7EE6-4342-B048-85BDC9FD1C3A}</a:tableStyleId>
              </a:tblPr>
              <a:tblGrid>
                <a:gridCol w="1620000">
                  <a:extLst>
                    <a:ext uri="{9D8B030D-6E8A-4147-A177-3AD203B41FA5}">
                      <a16:colId xmlns:a16="http://schemas.microsoft.com/office/drawing/2014/main" val="3581921514"/>
                    </a:ext>
                  </a:extLst>
                </a:gridCol>
                <a:gridCol w="2160000">
                  <a:extLst>
                    <a:ext uri="{9D8B030D-6E8A-4147-A177-3AD203B41FA5}">
                      <a16:colId xmlns:a16="http://schemas.microsoft.com/office/drawing/2014/main" val="3443134652"/>
                    </a:ext>
                  </a:extLst>
                </a:gridCol>
                <a:gridCol w="2160000">
                  <a:extLst>
                    <a:ext uri="{9D8B030D-6E8A-4147-A177-3AD203B41FA5}">
                      <a16:colId xmlns:a16="http://schemas.microsoft.com/office/drawing/2014/main" val="2501053505"/>
                    </a:ext>
                  </a:extLst>
                </a:gridCol>
                <a:gridCol w="2160000">
                  <a:extLst>
                    <a:ext uri="{9D8B030D-6E8A-4147-A177-3AD203B41FA5}">
                      <a16:colId xmlns:a16="http://schemas.microsoft.com/office/drawing/2014/main" val="3379427734"/>
                    </a:ext>
                  </a:extLst>
                </a:gridCol>
                <a:gridCol w="2160000">
                  <a:extLst>
                    <a:ext uri="{9D8B030D-6E8A-4147-A177-3AD203B41FA5}">
                      <a16:colId xmlns:a16="http://schemas.microsoft.com/office/drawing/2014/main" val="1211199066"/>
                    </a:ext>
                  </a:extLst>
                </a:gridCol>
                <a:gridCol w="2160000">
                  <a:extLst>
                    <a:ext uri="{9D8B030D-6E8A-4147-A177-3AD203B41FA5}">
                      <a16:colId xmlns:a16="http://schemas.microsoft.com/office/drawing/2014/main" val="51329156"/>
                    </a:ext>
                  </a:extLst>
                </a:gridCol>
              </a:tblGrid>
              <a:tr h="424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sv-SE" sz="14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Förnekande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Reaktiv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Formell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Proaktiv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Skapande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800402015"/>
                  </a:ext>
                </a:extLst>
              </a:tr>
              <a:tr h="147600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Verksamhetens kapacitet och kompetens i förhållande till vårdbehov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Vårdbehov har aldrig analyserats i förhållande till kapacitet och samlad kompetens. Fokus ligger på mängd vård som ska utföras.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Vårdbehov analyseras i förhållande till kapacitet och samlad kompetens men bara när bristande tillgänglighet blir tydligt för vissa patientgrupper.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Vårdbehov har analyserats i förhållande till kapacitet och samlad kompetens, men anpassningar efter analys saknas.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Vårdbehov analyseras regelbundet. Verksamheten anpassar kapacitet och samlad kompetens efter gjorda analyser.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kern="1200" dirty="0">
                          <a:solidFill>
                            <a:schemeClr val="tx1"/>
                          </a:solidFill>
                          <a:latin typeface="Arial" panose="020B0604020202020204" pitchFamily="34" charset="0"/>
                          <a:ea typeface="+mn-ea"/>
                          <a:cs typeface="Arial" panose="020B0604020202020204" pitchFamily="34" charset="0"/>
                        </a:rPr>
                        <a:t>Vårdbehov analyseras regelbundet. Verksamheten anpassar i förväg kapacitet och samlad kompetens så att den hela tiden kan svara upp mot vårdbehovet.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0212687"/>
                  </a:ext>
                </a:extLst>
              </a:tr>
              <a:tr h="1476000">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Hög arbetsbelastning* är det normala i vardagen och accepterat. Övertid förekommer regelbundet, raster tas då det är möjligt.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Vid hög arbetsbelastning sker anpassningar och reaktioner för att kortsiktigt lösa problemet (schemaöversyn, avvikelser skrivs, chefer börjar arbeta kliniskt, et cetera).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 har planer för hur hög arbetsbelastning ska hanteras. Rutiner är framtagna för prioritering i dessa situationer. Långsiktighet saknas varför problemen ofta återkommer.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 har förmåga att anpassa sig efter arbetsbelastning. Problemen kan återkomma, men hanteras och följs upp. Övertid kan förekomma, men bara vid extrema situationer.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 har tydlig förmåga att anpassa kapacitet och kompetens efter vårdbehov. Situationer med hög arbetsbelastning förekommer sällan eller aldrig.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14375930"/>
                  </a:ext>
                </a:extLst>
              </a:tr>
              <a:tr h="147600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kern="1200" dirty="0">
                          <a:solidFill>
                            <a:prstClr val="black"/>
                          </a:solidFill>
                          <a:latin typeface="Arial" panose="020B0604020202020204" pitchFamily="34" charset="0"/>
                          <a:ea typeface="+mn-ea"/>
                          <a:cs typeface="Arial" panose="020B0604020202020204" pitchFamily="34" charset="0"/>
                        </a:rPr>
                        <a:t>Förståelse för sambandet mellan arbetsmiljö och säkerhet</a:t>
                      </a:r>
                      <a:endParaRPr lang="sv-SE" sz="1400" b="0" strike="sngStrike" kern="1200" dirty="0">
                        <a:solidFill>
                          <a:prstClr val="black"/>
                        </a:solidFill>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Verksamheten saknar insikt om kopplingen mellan arbetsmiljö och säkerhet. Schemaplanering utgår enbart från antal medarbetare, inte deras erfarenhet och kompetens.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När skador inträffat görs schemajusteringar avseende kompetens och erfarenhet.</a:t>
                      </a:r>
                    </a:p>
                    <a:p>
                      <a:endParaRPr lang="sv-S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Schemaplanering anses vara ett viktigt uppdrag för att säkra arbetsmiljö och säkerhet. Struktur och rutiner finns för hur schemaläggning ska ske.</a:t>
                      </a:r>
                    </a:p>
                    <a:p>
                      <a:endParaRPr lang="sv-S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Schemaläggning strävar efter att bemanna med tillräcklig kompetens och erfarenhet på alla positioner.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Verksamheten har tydlig insikt om kopplingen mellan arbetsmiljö och säkerhet. I varje stund är bemanning avseende kompetens och erfarenhet anpassad till vårdbehov.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3507054"/>
                  </a:ext>
                </a:extLst>
              </a:tr>
              <a:tr h="1476000">
                <a:tc vMerge="1">
                  <a:txBody>
                    <a:bodyPr/>
                    <a:lstStyle/>
                    <a:p>
                      <a:endParaRPr lang="sv-SE"/>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Okontrollerad personalomsättning i verksamheten utan kännedom om orsaker till detta.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Arbetsmiljön upplevs mestadels som stressig, övertidsarbete är vardag och slitningar i arbetsgruppen är vanligt förekommande, men hanteras bara i speciella situationer.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Personalomsättning är känd, men resulterar inte i faktiska aktiviteter. Rekrytering sker vid behov.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Kontrollerad personalomsättning föreligger. Arbetsmiljön uppfattas generellt vara god. När någon slutar sker avslutningssamtal.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Kontrollerad personalomsättning föreligger. Aktivt arbete finns för långsiktigt stabil försörjning avseende både kompetens och erfarenhet.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390903"/>
                  </a:ext>
                </a:extLst>
              </a:tr>
            </a:tbl>
          </a:graphicData>
        </a:graphic>
      </p:graphicFrame>
      <p:sp>
        <p:nvSpPr>
          <p:cNvPr id="6" name="textruta 5">
            <a:extLst>
              <a:ext uri="{FF2B5EF4-FFF2-40B4-BE49-F238E27FC236}">
                <a16:creationId xmlns:a16="http://schemas.microsoft.com/office/drawing/2014/main" id="{775F7CE3-9B4E-4821-A684-1E4EA44EBB3E}"/>
              </a:ext>
            </a:extLst>
          </p:cNvPr>
          <p:cNvSpPr txBox="1"/>
          <p:nvPr/>
        </p:nvSpPr>
        <p:spPr>
          <a:xfrm>
            <a:off x="505150" y="307980"/>
            <a:ext cx="4500000" cy="540000"/>
          </a:xfrm>
          <a:prstGeom prst="rect">
            <a:avLst/>
          </a:prstGeom>
          <a:noFill/>
          <a:ln w="19050">
            <a:solidFill>
              <a:schemeClr val="tx1"/>
            </a:solidFill>
          </a:ln>
        </p:spPr>
        <p:txBody>
          <a:bodyPr wrap="none" lIns="0" tIns="0" rIns="0" bIns="0" rtlCol="0" anchor="ctr">
            <a:noAutofit/>
          </a:bodyPr>
          <a:lstStyle/>
          <a:p>
            <a:pPr marL="176213" lvl="0" defTabSz="914400">
              <a:defRPr/>
            </a:pPr>
            <a:r>
              <a:rPr lang="sv-SE" sz="1800" b="1" dirty="0">
                <a:solidFill>
                  <a:prstClr val="black"/>
                </a:solidFill>
                <a:latin typeface="Arial" panose="020B0604020202020204" pitchFamily="34" charset="0"/>
                <a:cs typeface="Arial" panose="020B0604020202020204" pitchFamily="34" charset="0"/>
              </a:rPr>
              <a:t>2. Organisatoriska förutsättningar</a:t>
            </a:r>
          </a:p>
        </p:txBody>
      </p:sp>
      <p:sp>
        <p:nvSpPr>
          <p:cNvPr id="2" name="textruta 1">
            <a:extLst>
              <a:ext uri="{FF2B5EF4-FFF2-40B4-BE49-F238E27FC236}">
                <a16:creationId xmlns:a16="http://schemas.microsoft.com/office/drawing/2014/main" id="{659661B1-A738-4037-983F-BB920D51675C}"/>
              </a:ext>
            </a:extLst>
          </p:cNvPr>
          <p:cNvSpPr txBox="1"/>
          <p:nvPr/>
        </p:nvSpPr>
        <p:spPr>
          <a:xfrm>
            <a:off x="504886" y="7288744"/>
            <a:ext cx="12420000" cy="272520"/>
          </a:xfrm>
          <a:prstGeom prst="rect">
            <a:avLst/>
          </a:prstGeom>
          <a:noFill/>
        </p:spPr>
        <p:txBody>
          <a:bodyPr wrap="square" lIns="0" tIns="0" rIns="0" bIns="0" rtlCol="0">
            <a:noAutofit/>
          </a:bodyPr>
          <a:lstStyle/>
          <a:p>
            <a:r>
              <a:rPr lang="sv-SE" sz="1000" dirty="0">
                <a:latin typeface="Arial" panose="020B0604020202020204" pitchFamily="34" charset="0"/>
                <a:cs typeface="Arial" panose="020B0604020202020204" pitchFamily="34" charset="0"/>
              </a:rPr>
              <a:t>*Hög arbetsbelastning kan vara brist på vårdplatser, bristande tillgänglighet, kö till mottagningar, brist på kompetent personal, et cetera.</a:t>
            </a:r>
          </a:p>
        </p:txBody>
      </p:sp>
    </p:spTree>
    <p:extLst>
      <p:ext uri="{BB962C8B-B14F-4D97-AF65-F5344CB8AC3E}">
        <p14:creationId xmlns:p14="http://schemas.microsoft.com/office/powerpoint/2010/main" val="827020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9" name="Tabell 8">
            <a:extLst>
              <a:ext uri="{FF2B5EF4-FFF2-40B4-BE49-F238E27FC236}">
                <a16:creationId xmlns:a16="http://schemas.microsoft.com/office/drawing/2014/main" id="{91E304D3-A620-48F5-A708-F9A4F6EE5A75}"/>
              </a:ext>
            </a:extLst>
          </p:cNvPr>
          <p:cNvGraphicFramePr>
            <a:graphicFrameLocks noGrp="1"/>
          </p:cNvGraphicFramePr>
          <p:nvPr>
            <p:extLst>
              <p:ext uri="{D42A27DB-BD31-4B8C-83A1-F6EECF244321}">
                <p14:modId xmlns:p14="http://schemas.microsoft.com/office/powerpoint/2010/main" val="3381836978"/>
              </p:ext>
            </p:extLst>
          </p:nvPr>
        </p:nvGraphicFramePr>
        <p:xfrm>
          <a:off x="504883" y="904010"/>
          <a:ext cx="12420000" cy="6043037"/>
        </p:xfrm>
        <a:graphic>
          <a:graphicData uri="http://schemas.openxmlformats.org/drawingml/2006/table">
            <a:tbl>
              <a:tblPr firstRow="1" bandRow="1">
                <a:tableStyleId>{5C22544A-7EE6-4342-B048-85BDC9FD1C3A}</a:tableStyleId>
              </a:tblPr>
              <a:tblGrid>
                <a:gridCol w="1620000">
                  <a:extLst>
                    <a:ext uri="{9D8B030D-6E8A-4147-A177-3AD203B41FA5}">
                      <a16:colId xmlns:a16="http://schemas.microsoft.com/office/drawing/2014/main" val="3581921514"/>
                    </a:ext>
                  </a:extLst>
                </a:gridCol>
                <a:gridCol w="2160000">
                  <a:extLst>
                    <a:ext uri="{9D8B030D-6E8A-4147-A177-3AD203B41FA5}">
                      <a16:colId xmlns:a16="http://schemas.microsoft.com/office/drawing/2014/main" val="3443134652"/>
                    </a:ext>
                  </a:extLst>
                </a:gridCol>
                <a:gridCol w="2160000">
                  <a:extLst>
                    <a:ext uri="{9D8B030D-6E8A-4147-A177-3AD203B41FA5}">
                      <a16:colId xmlns:a16="http://schemas.microsoft.com/office/drawing/2014/main" val="2501053505"/>
                    </a:ext>
                  </a:extLst>
                </a:gridCol>
                <a:gridCol w="2160000">
                  <a:extLst>
                    <a:ext uri="{9D8B030D-6E8A-4147-A177-3AD203B41FA5}">
                      <a16:colId xmlns:a16="http://schemas.microsoft.com/office/drawing/2014/main" val="3379427734"/>
                    </a:ext>
                  </a:extLst>
                </a:gridCol>
                <a:gridCol w="2160000">
                  <a:extLst>
                    <a:ext uri="{9D8B030D-6E8A-4147-A177-3AD203B41FA5}">
                      <a16:colId xmlns:a16="http://schemas.microsoft.com/office/drawing/2014/main" val="1211199066"/>
                    </a:ext>
                  </a:extLst>
                </a:gridCol>
                <a:gridCol w="2160000">
                  <a:extLst>
                    <a:ext uri="{9D8B030D-6E8A-4147-A177-3AD203B41FA5}">
                      <a16:colId xmlns:a16="http://schemas.microsoft.com/office/drawing/2014/main" val="51329156"/>
                    </a:ext>
                  </a:extLst>
                </a:gridCol>
              </a:tblGrid>
              <a:tr h="424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sv-SE" sz="14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Förnekande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Reaktiv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Formell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Proaktiv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Skapande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800402015"/>
                  </a:ext>
                </a:extLst>
              </a:tr>
              <a:tr h="1183494">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Medvetenhet kring både risk för att skada kan inträffa och att skador har inträffat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Risker anses inte finnas i verksamheten då bra rutiner finns och alla vet vad som ska göras och hur.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Risker upptäcks bara genom att inträffade skador rapporteras och analyseras.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Rutiner finns som beskriver arbete med säkerhet och hur förbyggande arbete ska ske. Riskbedömningar görs.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Risker fångas systematiskt upp och är det som huvudsakligen driver utveckling och förbättringsarbete.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kern="1200" dirty="0">
                          <a:solidFill>
                            <a:schemeClr val="tx1"/>
                          </a:solidFill>
                          <a:latin typeface="Arial" panose="020B0604020202020204" pitchFamily="34" charset="0"/>
                          <a:ea typeface="+mn-ea"/>
                          <a:cs typeface="Arial" panose="020B0604020202020204" pitchFamily="34" charset="0"/>
                        </a:rPr>
                        <a:t>Chefer och medarbetare har en tydlig förståelse för att säkerhet är något som hela tiden måste skapas och upprätthållas genom bland annat anpassningar av arbetssätt.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0212687"/>
                  </a:ext>
                </a:extLst>
              </a:tr>
              <a:tr h="1183494">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Inträffade skador betraktas som komplikationer och i princip omöjliga att undvika.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Orsaker till skador utreds och är centralt i arbetet med säkerhet.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Inträffade skador utreds enligt befintliga rutiner och leder ofta till åtgärder.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Inträffade skador utreds och medför att befintliga rutiner och arbetssätt anpassas i egen verksamhet.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Inträffade skador utreds och kommuniceras med fokus på att liknande händelser inte ska uppstå i egen eller andras verksamheter.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31698059"/>
                  </a:ext>
                </a:extLst>
              </a:tr>
              <a:tr h="150876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dirty="0">
                          <a:solidFill>
                            <a:prstClr val="black"/>
                          </a:solidFill>
                          <a:latin typeface="Arial" panose="020B0604020202020204" pitchFamily="34" charset="0"/>
                          <a:cs typeface="Arial" panose="020B0604020202020204" pitchFamily="34" charset="0"/>
                        </a:rPr>
                        <a:t>Säkerhetsarbete innefattar både risk för att skada kan inträffa och hantering av inträffade skador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Riskanalyser har aldrig genomförts i verksamheten.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Riskanalyser görs om krav ställs på det, exempelvis inför stora förändringar i verksamheten.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Riskanalyser genomförs då behov upplevs finnas.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Chefer och medarbetare signalerar risker när de uppstår och tar själva initiativ för att reducera risker i vardagen. Lärdom dras ibland även när säkerhet funnits och inga skador inträffat.</a:t>
                      </a:r>
                      <a:endParaRPr lang="sv-SE" sz="1200" b="0" kern="1200" dirty="0">
                        <a:solidFill>
                          <a:schemeClr val="tx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Arbete med risk och riskhantering är en självklar och integrerad del i alla delar av verksamheten. Lärdom dras regelbundet när säkerhet funnits och inga skador inträffat.</a:t>
                      </a:r>
                      <a:endParaRPr lang="sv-SE" sz="1200" b="0" kern="1200" dirty="0">
                        <a:solidFill>
                          <a:schemeClr val="tx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3507054"/>
                  </a:ext>
                </a:extLst>
              </a:tr>
              <a:tr h="1508760">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 har inga lex Maria / lex Sarah-ärenden.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Allvarlig skada hanteras av chef och berörda medarbetare.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Allvarlig skada rapporteras till chef enligt befintlig rutin och det finns en arbetsgrupp för vidare analys.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Vid inträffad skada analyseras denna. Information ges om vad som hänt och vidare plan. Patient och närstående samt inblandade medarbetare prioriteras.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Skador och andra händelser återkopplas efter analys och ses som en möjlighet till lärande och ökad säkerhet i framtiden. Denna kunskap sprids även utanför verksamheten.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7107721"/>
                  </a:ext>
                </a:extLst>
              </a:tr>
            </a:tbl>
          </a:graphicData>
        </a:graphic>
      </p:graphicFrame>
      <p:sp>
        <p:nvSpPr>
          <p:cNvPr id="6" name="textruta 5">
            <a:extLst>
              <a:ext uri="{FF2B5EF4-FFF2-40B4-BE49-F238E27FC236}">
                <a16:creationId xmlns:a16="http://schemas.microsoft.com/office/drawing/2014/main" id="{775F7CE3-9B4E-4821-A684-1E4EA44EBB3E}"/>
              </a:ext>
            </a:extLst>
          </p:cNvPr>
          <p:cNvSpPr txBox="1"/>
          <p:nvPr/>
        </p:nvSpPr>
        <p:spPr>
          <a:xfrm>
            <a:off x="505147" y="307980"/>
            <a:ext cx="4500000" cy="540000"/>
          </a:xfrm>
          <a:prstGeom prst="rect">
            <a:avLst/>
          </a:prstGeom>
          <a:noFill/>
          <a:ln w="19050">
            <a:solidFill>
              <a:schemeClr val="tx1"/>
            </a:solidFill>
          </a:ln>
        </p:spPr>
        <p:txBody>
          <a:bodyPr wrap="none" lIns="0" tIns="0" rIns="0" bIns="0" rtlCol="0" anchor="ctr">
            <a:noAutofit/>
          </a:bodyPr>
          <a:lstStyle/>
          <a:p>
            <a:pPr marL="176213" lvl="0" defTabSz="914400">
              <a:defRPr/>
            </a:pPr>
            <a:r>
              <a:rPr lang="sv-SE" sz="1800" b="1" dirty="0">
                <a:solidFill>
                  <a:prstClr val="black"/>
                </a:solidFill>
                <a:latin typeface="Arial" panose="020B0604020202020204" pitchFamily="34" charset="0"/>
                <a:cs typeface="Arial" panose="020B0604020202020204" pitchFamily="34" charset="0"/>
              </a:rPr>
              <a:t>3. Proaktivt och reaktivt arbete</a:t>
            </a:r>
          </a:p>
        </p:txBody>
      </p:sp>
    </p:spTree>
    <p:extLst>
      <p:ext uri="{BB962C8B-B14F-4D97-AF65-F5344CB8AC3E}">
        <p14:creationId xmlns:p14="http://schemas.microsoft.com/office/powerpoint/2010/main" val="41340975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9" name="Tabell 8">
            <a:extLst>
              <a:ext uri="{FF2B5EF4-FFF2-40B4-BE49-F238E27FC236}">
                <a16:creationId xmlns:a16="http://schemas.microsoft.com/office/drawing/2014/main" id="{91E304D3-A620-48F5-A708-F9A4F6EE5A75}"/>
              </a:ext>
            </a:extLst>
          </p:cNvPr>
          <p:cNvGraphicFramePr>
            <a:graphicFrameLocks noGrp="1"/>
          </p:cNvGraphicFramePr>
          <p:nvPr>
            <p:extLst>
              <p:ext uri="{D42A27DB-BD31-4B8C-83A1-F6EECF244321}">
                <p14:modId xmlns:p14="http://schemas.microsoft.com/office/powerpoint/2010/main" val="1379790285"/>
              </p:ext>
            </p:extLst>
          </p:nvPr>
        </p:nvGraphicFramePr>
        <p:xfrm>
          <a:off x="504883" y="904010"/>
          <a:ext cx="12420000" cy="6328703"/>
        </p:xfrm>
        <a:graphic>
          <a:graphicData uri="http://schemas.openxmlformats.org/drawingml/2006/table">
            <a:tbl>
              <a:tblPr firstRow="1" bandRow="1">
                <a:tableStyleId>{5C22544A-7EE6-4342-B048-85BDC9FD1C3A}</a:tableStyleId>
              </a:tblPr>
              <a:tblGrid>
                <a:gridCol w="1620000">
                  <a:extLst>
                    <a:ext uri="{9D8B030D-6E8A-4147-A177-3AD203B41FA5}">
                      <a16:colId xmlns:a16="http://schemas.microsoft.com/office/drawing/2014/main" val="3581921514"/>
                    </a:ext>
                  </a:extLst>
                </a:gridCol>
                <a:gridCol w="2160000">
                  <a:extLst>
                    <a:ext uri="{9D8B030D-6E8A-4147-A177-3AD203B41FA5}">
                      <a16:colId xmlns:a16="http://schemas.microsoft.com/office/drawing/2014/main" val="3443134652"/>
                    </a:ext>
                  </a:extLst>
                </a:gridCol>
                <a:gridCol w="2160000">
                  <a:extLst>
                    <a:ext uri="{9D8B030D-6E8A-4147-A177-3AD203B41FA5}">
                      <a16:colId xmlns:a16="http://schemas.microsoft.com/office/drawing/2014/main" val="2501053505"/>
                    </a:ext>
                  </a:extLst>
                </a:gridCol>
                <a:gridCol w="2160000">
                  <a:extLst>
                    <a:ext uri="{9D8B030D-6E8A-4147-A177-3AD203B41FA5}">
                      <a16:colId xmlns:a16="http://schemas.microsoft.com/office/drawing/2014/main" val="3379427734"/>
                    </a:ext>
                  </a:extLst>
                </a:gridCol>
                <a:gridCol w="2160000">
                  <a:extLst>
                    <a:ext uri="{9D8B030D-6E8A-4147-A177-3AD203B41FA5}">
                      <a16:colId xmlns:a16="http://schemas.microsoft.com/office/drawing/2014/main" val="1211199066"/>
                    </a:ext>
                  </a:extLst>
                </a:gridCol>
                <a:gridCol w="2160000">
                  <a:extLst>
                    <a:ext uri="{9D8B030D-6E8A-4147-A177-3AD203B41FA5}">
                      <a16:colId xmlns:a16="http://schemas.microsoft.com/office/drawing/2014/main" val="51329156"/>
                    </a:ext>
                  </a:extLst>
                </a:gridCol>
              </a:tblGrid>
              <a:tr h="424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sv-SE" sz="14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Förnekande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Reaktiv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Formell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Proaktiv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Skapande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800402015"/>
                  </a:ext>
                </a:extLst>
              </a:tr>
              <a:tr h="147600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Balans mellan systemperspektiv och individperspektiv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Orsak till inträffade skador anses utan analys vara individuella brister och felsteg.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Orsak till inträffade skador anses efter analys oftast bero på individuella brister och felsteg.</a:t>
                      </a:r>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endParaRPr lang="sv-S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Orsak till inträffade skador anses efter analys bero både på systemfaktorer och involverade medarbetare.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Orsak till inträffade skador analyseras och brister i systemet identifieras för lärande.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Orsak till inträffade skador anses efter analys oftast bero på brister i systemet men ibland förekommer brister och felsteg hos medarbetare. Orsaker åtgärdas.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0212687"/>
                  </a:ext>
                </a:extLst>
              </a:tr>
              <a:tr h="1476000">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Verksamhetens processer betraktas som säkra, och ändras inte eller mycket sällan efter inträffad skada.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Verksamhetens processer betraktas som säkra, och ändras bara om en allvarlig skada har inträffat.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Verksamhetens processer betraktas som huvudsakligen säkra samtidigt som medvetenhet finns om brister.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Följsamhet till rutiner för  verksamhetens viktigaste processer följs och återkopplas. Regelbundet arbete pågår för att göra processer så säkra som möjligt.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 förbättras hela tiden med utvärdering och riskanalyser i syfte att göra processer så säkra som möjligt. Medvetenhet finns att risker dock alltid kvarstår.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15559341"/>
                  </a:ext>
                </a:extLst>
              </a:tr>
              <a:tr h="147600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dirty="0">
                          <a:solidFill>
                            <a:prstClr val="black"/>
                          </a:solidFill>
                          <a:latin typeface="Arial" panose="020B0604020202020204" pitchFamily="34" charset="0"/>
                          <a:cs typeface="Arial" panose="020B0604020202020204" pitchFamily="34" charset="0"/>
                        </a:rPr>
                        <a:t>System och individ som både möjlighet att förhindra skada och orsak till skada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sv-SE" sz="1200" b="0" dirty="0">
                        <a:solidFill>
                          <a:schemeClr val="tx1"/>
                        </a:solidFill>
                        <a:latin typeface="Arial" panose="020B0604020202020204" pitchFamily="34" charset="0"/>
                        <a:cs typeface="Arial" panose="020B0604020202020204" pitchFamily="34" charset="0"/>
                      </a:endParaRPr>
                    </a:p>
                    <a:p>
                      <a:r>
                        <a:rPr lang="sv-SE" sz="1200" b="0" dirty="0">
                          <a:solidFill>
                            <a:schemeClr val="tx1"/>
                          </a:solidFill>
                          <a:latin typeface="Arial" panose="020B0604020202020204" pitchFamily="34" charset="0"/>
                          <a:cs typeface="Arial" panose="020B0604020202020204" pitchFamily="34" charset="0"/>
                        </a:rPr>
                        <a:t>Medarbetare i verksamheten ses som risker och felkällor och de som gör att situationer resulterar i skador.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Medarbetare i verksamheten ses huvudsakligen som orsak till skada och i mindre utsträckning som de som förhindrar skada.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Medarbetare i verksamheten ses både som orsak till skada och de som hindrar skada från att uppkomma.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Medarbetare i verksamheten ses huvudsakligen som de som förhindrar skada från att uppkomma, och i liten utsträckning de som orsakar skada.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endParaRPr lang="sv-SE" sz="1200" b="0" dirty="0">
                        <a:solidFill>
                          <a:schemeClr val="tx1"/>
                        </a:solidFill>
                        <a:latin typeface="Arial" panose="020B0604020202020204" pitchFamily="34" charset="0"/>
                        <a:cs typeface="Arial" panose="020B0604020202020204" pitchFamily="34" charset="0"/>
                      </a:endParaRPr>
                    </a:p>
                    <a:p>
                      <a:pPr marL="0" marR="0" lvl="0" indent="0" algn="l" defTabSz="1199441" rtl="0" eaLnBrk="1" fontAlgn="auto" latinLnBrk="0" hangingPunct="1">
                        <a:lnSpc>
                          <a:spcPct val="100000"/>
                        </a:lnSpc>
                        <a:spcBef>
                          <a:spcPts val="0"/>
                        </a:spcBef>
                        <a:spcAft>
                          <a:spcPts val="0"/>
                        </a:spcAft>
                        <a:buClrTx/>
                        <a:buSzTx/>
                        <a:buFontTx/>
                        <a:buNone/>
                        <a:tabLst/>
                        <a:defRPr/>
                      </a:pPr>
                      <a:r>
                        <a:rPr lang="sv-SE" sz="1200" b="0" dirty="0">
                          <a:solidFill>
                            <a:schemeClr val="tx1"/>
                          </a:solidFill>
                          <a:latin typeface="Arial" panose="020B0604020202020204" pitchFamily="34" charset="0"/>
                          <a:cs typeface="Arial" panose="020B0604020202020204" pitchFamily="34" charset="0"/>
                        </a:rPr>
                        <a:t>Medarbetare i verksamheten ses som möjligheter att förhindra skada då processer och förutsättningar inte alltid är anpassade efter alla situationer.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3507054"/>
                  </a:ext>
                </a:extLst>
              </a:tr>
              <a:tr h="1476000">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Vid inträffad skada ställs enbart frågan ”Vem?”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Vid inträffad skada ställs frågorna ”Vem och varför?”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Rutiner finns för analys vid inträffad skada.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Vid inträffad skada ställs frågorna ”Varför?” och ”Vad kan göras för att undvika att något liknande inträffar igen?”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Vid inträffad skada ligger fokus på snabb analys och vad som kan göras för att något liknande inte ska inträffa igen. Involverade får stöd.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5857018"/>
                  </a:ext>
                </a:extLst>
              </a:tr>
            </a:tbl>
          </a:graphicData>
        </a:graphic>
      </p:graphicFrame>
      <p:sp>
        <p:nvSpPr>
          <p:cNvPr id="6" name="textruta 5">
            <a:extLst>
              <a:ext uri="{FF2B5EF4-FFF2-40B4-BE49-F238E27FC236}">
                <a16:creationId xmlns:a16="http://schemas.microsoft.com/office/drawing/2014/main" id="{775F7CE3-9B4E-4821-A684-1E4EA44EBB3E}"/>
              </a:ext>
            </a:extLst>
          </p:cNvPr>
          <p:cNvSpPr txBox="1"/>
          <p:nvPr/>
        </p:nvSpPr>
        <p:spPr>
          <a:xfrm>
            <a:off x="505147" y="307980"/>
            <a:ext cx="4500000" cy="540000"/>
          </a:xfrm>
          <a:prstGeom prst="rect">
            <a:avLst/>
          </a:prstGeom>
          <a:noFill/>
          <a:ln w="19050">
            <a:solidFill>
              <a:schemeClr val="tx1"/>
            </a:solidFill>
          </a:ln>
        </p:spPr>
        <p:txBody>
          <a:bodyPr wrap="none" lIns="0" tIns="0" rIns="0" bIns="0" rtlCol="0" anchor="ctr">
            <a:noAutofit/>
          </a:bodyPr>
          <a:lstStyle/>
          <a:p>
            <a:pPr marL="176213" lvl="0" defTabSz="914400">
              <a:defRPr/>
            </a:pPr>
            <a:r>
              <a:rPr lang="sv-SE" sz="1800" b="1" dirty="0">
                <a:solidFill>
                  <a:prstClr val="black"/>
                </a:solidFill>
                <a:latin typeface="Arial" panose="020B0604020202020204" pitchFamily="34" charset="0"/>
                <a:cs typeface="Arial" panose="020B0604020202020204" pitchFamily="34" charset="0"/>
              </a:rPr>
              <a:t>4. System- och individsyn</a:t>
            </a:r>
          </a:p>
        </p:txBody>
      </p:sp>
    </p:spTree>
    <p:extLst>
      <p:ext uri="{BB962C8B-B14F-4D97-AF65-F5344CB8AC3E}">
        <p14:creationId xmlns:p14="http://schemas.microsoft.com/office/powerpoint/2010/main" val="8049284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9" name="Tabell 8">
            <a:extLst>
              <a:ext uri="{FF2B5EF4-FFF2-40B4-BE49-F238E27FC236}">
                <a16:creationId xmlns:a16="http://schemas.microsoft.com/office/drawing/2014/main" id="{91E304D3-A620-48F5-A708-F9A4F6EE5A75}"/>
              </a:ext>
            </a:extLst>
          </p:cNvPr>
          <p:cNvGraphicFramePr>
            <a:graphicFrameLocks noGrp="1"/>
          </p:cNvGraphicFramePr>
          <p:nvPr>
            <p:extLst>
              <p:ext uri="{D42A27DB-BD31-4B8C-83A1-F6EECF244321}">
                <p14:modId xmlns:p14="http://schemas.microsoft.com/office/powerpoint/2010/main" val="3126669014"/>
              </p:ext>
            </p:extLst>
          </p:nvPr>
        </p:nvGraphicFramePr>
        <p:xfrm>
          <a:off x="504883" y="904010"/>
          <a:ext cx="12420000" cy="6173941"/>
        </p:xfrm>
        <a:graphic>
          <a:graphicData uri="http://schemas.openxmlformats.org/drawingml/2006/table">
            <a:tbl>
              <a:tblPr firstRow="1" bandRow="1">
                <a:tableStyleId>{5C22544A-7EE6-4342-B048-85BDC9FD1C3A}</a:tableStyleId>
              </a:tblPr>
              <a:tblGrid>
                <a:gridCol w="1620000">
                  <a:extLst>
                    <a:ext uri="{9D8B030D-6E8A-4147-A177-3AD203B41FA5}">
                      <a16:colId xmlns:a16="http://schemas.microsoft.com/office/drawing/2014/main" val="3581921514"/>
                    </a:ext>
                  </a:extLst>
                </a:gridCol>
                <a:gridCol w="2160000">
                  <a:extLst>
                    <a:ext uri="{9D8B030D-6E8A-4147-A177-3AD203B41FA5}">
                      <a16:colId xmlns:a16="http://schemas.microsoft.com/office/drawing/2014/main" val="3443134652"/>
                    </a:ext>
                  </a:extLst>
                </a:gridCol>
                <a:gridCol w="2160000">
                  <a:extLst>
                    <a:ext uri="{9D8B030D-6E8A-4147-A177-3AD203B41FA5}">
                      <a16:colId xmlns:a16="http://schemas.microsoft.com/office/drawing/2014/main" val="2501053505"/>
                    </a:ext>
                  </a:extLst>
                </a:gridCol>
                <a:gridCol w="2160000">
                  <a:extLst>
                    <a:ext uri="{9D8B030D-6E8A-4147-A177-3AD203B41FA5}">
                      <a16:colId xmlns:a16="http://schemas.microsoft.com/office/drawing/2014/main" val="3379427734"/>
                    </a:ext>
                  </a:extLst>
                </a:gridCol>
                <a:gridCol w="2160000">
                  <a:extLst>
                    <a:ext uri="{9D8B030D-6E8A-4147-A177-3AD203B41FA5}">
                      <a16:colId xmlns:a16="http://schemas.microsoft.com/office/drawing/2014/main" val="1211199066"/>
                    </a:ext>
                  </a:extLst>
                </a:gridCol>
                <a:gridCol w="2160000">
                  <a:extLst>
                    <a:ext uri="{9D8B030D-6E8A-4147-A177-3AD203B41FA5}">
                      <a16:colId xmlns:a16="http://schemas.microsoft.com/office/drawing/2014/main" val="51329156"/>
                    </a:ext>
                  </a:extLst>
                </a:gridCol>
              </a:tblGrid>
              <a:tr h="424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sv-SE" sz="14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Förnekande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Reaktiv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Formell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Proaktiv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Skapande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800402015"/>
                  </a:ext>
                </a:extLst>
              </a:tr>
              <a:tr h="1398619">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dirty="0">
                          <a:solidFill>
                            <a:srgbClr val="000000"/>
                          </a:solidFill>
                          <a:latin typeface="Arial" panose="020B0604020202020204" pitchFamily="34" charset="0"/>
                          <a:cs typeface="Arial" panose="020B0604020202020204" pitchFamily="34" charset="0"/>
                        </a:rPr>
                        <a:t>Öppenhet, tillit och förtroende mellan medarbetare i verksamheten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dirty="0">
                          <a:latin typeface="Arial" panose="020B0604020202020204" pitchFamily="34" charset="0"/>
                          <a:cs typeface="Arial" panose="020B0604020202020204" pitchFamily="34" charset="0"/>
                        </a:rPr>
                        <a:t>Verksamheten präglas tydligt av misstroende och brist på tillit mellan medarbetare.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Enstaka delar av verksamheten präglas av förtroende och tillit mellan medarbetare, men motsatsen finns också och dominerar.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i="0" u="none" strike="noStrike" kern="1200" baseline="0" dirty="0">
                          <a:solidFill>
                            <a:schemeClr val="dk1"/>
                          </a:solidFill>
                          <a:latin typeface="Arial" panose="020B0604020202020204" pitchFamily="34" charset="0"/>
                          <a:ea typeface="+mn-ea"/>
                          <a:cs typeface="Arial" panose="020B0604020202020204" pitchFamily="34" charset="0"/>
                        </a:rPr>
                        <a:t>Stora delar av verksamheten präglas av förtroende och tillit mellan medarbetare, men motsatsen finns också.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Stora delar av verksamheten präglas av förtroende och tillit mellan medarbetare.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kern="1200" dirty="0">
                          <a:solidFill>
                            <a:schemeClr val="tx1"/>
                          </a:solidFill>
                          <a:latin typeface="Arial" panose="020B0604020202020204" pitchFamily="34" charset="0"/>
                          <a:ea typeface="+mn-ea"/>
                          <a:cs typeface="Arial" panose="020B0604020202020204" pitchFamily="34" charset="0"/>
                        </a:rPr>
                        <a:t>Verksamheten präglas tydligt av förtroende och tillit mellan medarbetare. Medarbetare känner sig bekväma med att</a:t>
                      </a:r>
                      <a:r>
                        <a:rPr lang="sv-SE" sz="1200" kern="1200" dirty="0">
                          <a:solidFill>
                            <a:schemeClr val="dk1"/>
                          </a:solidFill>
                          <a:effectLst/>
                          <a:latin typeface="Arial" panose="020B0604020202020204" pitchFamily="34" charset="0"/>
                          <a:ea typeface="+mn-ea"/>
                          <a:cs typeface="Arial" panose="020B0604020202020204" pitchFamily="34" charset="0"/>
                        </a:rPr>
                        <a:t> ta upp farhågor och misstag, utan rädsla för att bli förnedrade eller bestraffade.</a:t>
                      </a:r>
                      <a:endParaRPr lang="sv-SE" sz="1200" b="0" kern="1200" dirty="0">
                        <a:solidFill>
                          <a:schemeClr val="tx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0212687"/>
                  </a:ext>
                </a:extLst>
              </a:tr>
              <a:tr h="1398619">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Tilliten som finns är beroende på vilka som är i tjänst.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Tillit finns inom vissa subgrupper i verksamheten.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Värdegrund finns som beskriver tillit som en av de viktigaste grundpelarna.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Tillit finns oavsett vem som är i tjänst. Det finns en tydlig känsla av att alltid få hjälp om det behövs.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Tillit i mellan medarbetare utvärderas kontinuerligt och en öppen dialog om svårigheter och utmaningar finns.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47369239"/>
                  </a:ext>
                </a:extLst>
              </a:tr>
              <a:tr h="295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dirty="0">
                          <a:solidFill>
                            <a:srgbClr val="000000"/>
                          </a:solidFill>
                          <a:latin typeface="Arial" panose="020B0604020202020204" pitchFamily="34" charset="0"/>
                          <a:cs typeface="Arial" panose="020B0604020202020204" pitchFamily="34" charset="0"/>
                        </a:rPr>
                        <a:t>Öppenhet, tillit och förtroende i teamarbete i verksamheten</a:t>
                      </a:r>
                      <a:endParaRPr lang="sv-SE" sz="1400" b="0" strike="sngStrike" dirty="0">
                        <a:solidFill>
                          <a:srgbClr val="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Verksamhetens teamarbete präglas tydligt av en uppfattning att medarbetare inte kan ta sociala risker* utan att riskera att råka ut för negativa konsekvenser**.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Enstaka delar av verksamhetens teamarbete präglas av en uppfattning att medarbetare kan ta sociala risker utan att riskera att råka ut för negativa konsekvenser, men motsatsen finns också och dominerar.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Delar av verksamhetens teamarbete präglas av en uppfattning att medarbetare kan ta sociala risker utan att riskera att råka ut för negativa konsekvenser, men motsatsen finns också.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Verksamhetens teamarbete präglas av en uppfattning att medarbetare kan ta sociala risker utan att riskera att råka ut för negativa konsekvenser.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Verksamhetens teamarbete präglas genomgående och tydligt av en uppfattning att medarbetare kan ta sociala risker utan att riskera att råka ut för negativa konsekvenser.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3507054"/>
                  </a:ext>
                </a:extLst>
              </a:tr>
            </a:tbl>
          </a:graphicData>
        </a:graphic>
      </p:graphicFrame>
      <p:sp>
        <p:nvSpPr>
          <p:cNvPr id="6" name="textruta 5">
            <a:extLst>
              <a:ext uri="{FF2B5EF4-FFF2-40B4-BE49-F238E27FC236}">
                <a16:creationId xmlns:a16="http://schemas.microsoft.com/office/drawing/2014/main" id="{775F7CE3-9B4E-4821-A684-1E4EA44EBB3E}"/>
              </a:ext>
            </a:extLst>
          </p:cNvPr>
          <p:cNvSpPr txBox="1"/>
          <p:nvPr/>
        </p:nvSpPr>
        <p:spPr>
          <a:xfrm>
            <a:off x="505147" y="307980"/>
            <a:ext cx="4500000" cy="540000"/>
          </a:xfrm>
          <a:prstGeom prst="rect">
            <a:avLst/>
          </a:prstGeom>
          <a:noFill/>
          <a:ln w="19050">
            <a:solidFill>
              <a:schemeClr val="tx1"/>
            </a:solidFill>
          </a:ln>
        </p:spPr>
        <p:txBody>
          <a:bodyPr wrap="none" lIns="0" tIns="0" rIns="0" bIns="0" rtlCol="0" anchor="ctr">
            <a:noAutofit/>
          </a:bodyPr>
          <a:lstStyle/>
          <a:p>
            <a:pPr marL="176213" lvl="0" defTabSz="914400">
              <a:defRPr/>
            </a:pPr>
            <a:r>
              <a:rPr lang="sv-SE" sz="1800" b="1" dirty="0">
                <a:solidFill>
                  <a:prstClr val="black"/>
                </a:solidFill>
                <a:latin typeface="Arial" panose="020B0604020202020204" pitchFamily="34" charset="0"/>
                <a:cs typeface="Arial" panose="020B0604020202020204" pitchFamily="34" charset="0"/>
              </a:rPr>
              <a:t>5. Psykologisk säkerhet</a:t>
            </a:r>
          </a:p>
        </p:txBody>
      </p:sp>
      <p:sp>
        <p:nvSpPr>
          <p:cNvPr id="7" name="textruta 6">
            <a:extLst>
              <a:ext uri="{FF2B5EF4-FFF2-40B4-BE49-F238E27FC236}">
                <a16:creationId xmlns:a16="http://schemas.microsoft.com/office/drawing/2014/main" id="{D3AC1AAF-F018-4CEC-8D05-75BB0541CB5F}"/>
              </a:ext>
            </a:extLst>
          </p:cNvPr>
          <p:cNvSpPr txBox="1"/>
          <p:nvPr/>
        </p:nvSpPr>
        <p:spPr>
          <a:xfrm>
            <a:off x="504883" y="7168546"/>
            <a:ext cx="6890656" cy="392717"/>
          </a:xfrm>
          <a:prstGeom prst="rect">
            <a:avLst/>
          </a:prstGeom>
          <a:noFill/>
        </p:spPr>
        <p:txBody>
          <a:bodyPr wrap="square" lIns="0" tIns="0" rIns="0" bIns="0" rtlCol="0">
            <a:noAutofit/>
          </a:bodyPr>
          <a:lstStyle/>
          <a:p>
            <a:r>
              <a:rPr lang="sv-SE" sz="1000" dirty="0">
                <a:latin typeface="Arial" panose="020B0604020202020204" pitchFamily="34" charset="0"/>
                <a:cs typeface="Arial" panose="020B0604020202020204" pitchFamily="34" charset="0"/>
              </a:rPr>
              <a:t>*Sociala risker: ställa frågor, visa sin okunskap / osäkerhet.</a:t>
            </a:r>
          </a:p>
          <a:p>
            <a:r>
              <a:rPr lang="sv-SE" sz="1000" dirty="0">
                <a:latin typeface="Arial" panose="020B0604020202020204" pitchFamily="34" charset="0"/>
                <a:cs typeface="Arial" panose="020B0604020202020204" pitchFamily="34" charset="0"/>
              </a:rPr>
              <a:t>**Negativa konsekvenser: ryktesspridning, uteslutning ur gemenskap, inte accepterad.</a:t>
            </a:r>
          </a:p>
        </p:txBody>
      </p:sp>
    </p:spTree>
    <p:extLst>
      <p:ext uri="{BB962C8B-B14F-4D97-AF65-F5344CB8AC3E}">
        <p14:creationId xmlns:p14="http://schemas.microsoft.com/office/powerpoint/2010/main" val="2713532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858442" y="224852"/>
            <a:ext cx="340771" cy="299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22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9" name="Tabell 8">
            <a:extLst>
              <a:ext uri="{FF2B5EF4-FFF2-40B4-BE49-F238E27FC236}">
                <a16:creationId xmlns:a16="http://schemas.microsoft.com/office/drawing/2014/main" id="{91E304D3-A620-48F5-A708-F9A4F6EE5A75}"/>
              </a:ext>
            </a:extLst>
          </p:cNvPr>
          <p:cNvGraphicFramePr>
            <a:graphicFrameLocks noGrp="1"/>
          </p:cNvGraphicFramePr>
          <p:nvPr>
            <p:extLst>
              <p:ext uri="{D42A27DB-BD31-4B8C-83A1-F6EECF244321}">
                <p14:modId xmlns:p14="http://schemas.microsoft.com/office/powerpoint/2010/main" val="2912828730"/>
              </p:ext>
            </p:extLst>
          </p:nvPr>
        </p:nvGraphicFramePr>
        <p:xfrm>
          <a:off x="504883" y="904010"/>
          <a:ext cx="12420000" cy="6328703"/>
        </p:xfrm>
        <a:graphic>
          <a:graphicData uri="http://schemas.openxmlformats.org/drawingml/2006/table">
            <a:tbl>
              <a:tblPr firstRow="1" bandRow="1">
                <a:tableStyleId>{5C22544A-7EE6-4342-B048-85BDC9FD1C3A}</a:tableStyleId>
              </a:tblPr>
              <a:tblGrid>
                <a:gridCol w="1620000">
                  <a:extLst>
                    <a:ext uri="{9D8B030D-6E8A-4147-A177-3AD203B41FA5}">
                      <a16:colId xmlns:a16="http://schemas.microsoft.com/office/drawing/2014/main" val="3581921514"/>
                    </a:ext>
                  </a:extLst>
                </a:gridCol>
                <a:gridCol w="2160000">
                  <a:extLst>
                    <a:ext uri="{9D8B030D-6E8A-4147-A177-3AD203B41FA5}">
                      <a16:colId xmlns:a16="http://schemas.microsoft.com/office/drawing/2014/main" val="3443134652"/>
                    </a:ext>
                  </a:extLst>
                </a:gridCol>
                <a:gridCol w="2160000">
                  <a:extLst>
                    <a:ext uri="{9D8B030D-6E8A-4147-A177-3AD203B41FA5}">
                      <a16:colId xmlns:a16="http://schemas.microsoft.com/office/drawing/2014/main" val="2501053505"/>
                    </a:ext>
                  </a:extLst>
                </a:gridCol>
                <a:gridCol w="2150477">
                  <a:extLst>
                    <a:ext uri="{9D8B030D-6E8A-4147-A177-3AD203B41FA5}">
                      <a16:colId xmlns:a16="http://schemas.microsoft.com/office/drawing/2014/main" val="3379427734"/>
                    </a:ext>
                  </a:extLst>
                </a:gridCol>
                <a:gridCol w="2169523">
                  <a:extLst>
                    <a:ext uri="{9D8B030D-6E8A-4147-A177-3AD203B41FA5}">
                      <a16:colId xmlns:a16="http://schemas.microsoft.com/office/drawing/2014/main" val="1211199066"/>
                    </a:ext>
                  </a:extLst>
                </a:gridCol>
                <a:gridCol w="2160000">
                  <a:extLst>
                    <a:ext uri="{9D8B030D-6E8A-4147-A177-3AD203B41FA5}">
                      <a16:colId xmlns:a16="http://schemas.microsoft.com/office/drawing/2014/main" val="51329156"/>
                    </a:ext>
                  </a:extLst>
                </a:gridCol>
              </a:tblGrid>
              <a:tr h="4247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sv-SE" sz="14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Förnekande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Reaktiv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Formell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Proaktiv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sv-SE" sz="1800" b="0" dirty="0">
                          <a:solidFill>
                            <a:schemeClr val="tx1"/>
                          </a:solidFill>
                          <a:latin typeface="Arial" panose="020B0604020202020204" pitchFamily="34" charset="0"/>
                          <a:cs typeface="Arial" panose="020B0604020202020204" pitchFamily="34" charset="0"/>
                        </a:rPr>
                        <a:t>Skapande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800402015"/>
                  </a:ext>
                </a:extLst>
              </a:tr>
              <a:tr h="147600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dirty="0">
                          <a:solidFill>
                            <a:schemeClr val="tx1"/>
                          </a:solidFill>
                          <a:latin typeface="Arial" panose="020B0604020202020204" pitchFamily="34" charset="0"/>
                          <a:cs typeface="Arial" panose="020B0604020202020204" pitchFamily="34" charset="0"/>
                        </a:rPr>
                        <a:t>Verksamhetens förmåga att analysera och lära av data, risker och inträffade skador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Ingen analys eller lärande sker baserat på kvalitetsregister, interna data och rapporterade skador.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Data över inträffade skador och resultat från kvalitetsregister / interna data och kvalitetsarbete sammanställs på begäran.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i="0" u="none" strike="noStrike" kern="1200" baseline="0" dirty="0">
                          <a:solidFill>
                            <a:schemeClr val="dk1"/>
                          </a:solidFill>
                          <a:latin typeface="Arial" panose="020B0604020202020204" pitchFamily="34" charset="0"/>
                          <a:ea typeface="+mn-ea"/>
                          <a:cs typeface="Arial" panose="020B0604020202020204" pitchFamily="34" charset="0"/>
                        </a:rPr>
                        <a:t>Inträffade skador och rapporter från kvalitetsregister/ interna data och kvalitetsarbete sammanställs rutinmässigt.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dirty="0">
                          <a:solidFill>
                            <a:schemeClr val="tx1"/>
                          </a:solidFill>
                          <a:latin typeface="Arial" panose="020B0604020202020204" pitchFamily="34" charset="0"/>
                          <a:cs typeface="Arial" panose="020B0604020202020204" pitchFamily="34" charset="0"/>
                        </a:rPr>
                        <a:t>Inträffade skador analyseras och redovisas rutinmässigt liksom resultat från kvalitetsregister / interna data och kvalitetsarbete.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sv-SE" sz="1200" b="0" kern="1200" dirty="0">
                          <a:solidFill>
                            <a:schemeClr val="tx1"/>
                          </a:solidFill>
                          <a:latin typeface="Arial" panose="020B0604020202020204" pitchFamily="34" charset="0"/>
                          <a:ea typeface="+mn-ea"/>
                          <a:cs typeface="Arial" panose="020B0604020202020204" pitchFamily="34" charset="0"/>
                        </a:rPr>
                        <a:t>Utveckling sker huvudsakligen utifrån en samlad bild i kvalitetsregister / interna data och kvalitetsarbete.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0212687"/>
                  </a:ext>
                </a:extLst>
              </a:tr>
              <a:tr h="1476000">
                <a:tc vMerge="1">
                  <a:txBody>
                    <a:bodyPr/>
                    <a:lstStyle/>
                    <a:p>
                      <a:endParaRPr lang="sv-SE"/>
                    </a:p>
                  </a:txBody>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om risker i verksamheten saknas helt.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Befintliga risker som registrerats kan tas fram på begäran.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Risker i verksamheten tas regelbundet fram, men leder sällan eller aldrig till fortsatt arbete.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Risker i verksamheten är kända och hanteras i syfte att förhindra skador och driva utveckling. Verksamheten lär även av det som går som avsett.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Ett aktivt och regelbundet arbete sker med att identifiera och hantera kända såväl som okända risker. Verksamheten lär även av det som går som avsett.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7581624"/>
                  </a:ext>
                </a:extLst>
              </a:tr>
              <a:tr h="295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b="0" strike="noStrike" dirty="0">
                          <a:solidFill>
                            <a:schemeClr val="tx1"/>
                          </a:solidFill>
                          <a:latin typeface="Arial" panose="020B0604020202020204" pitchFamily="34" charset="0"/>
                          <a:cs typeface="Arial" panose="020B0604020202020204" pitchFamily="34" charset="0"/>
                        </a:rPr>
                        <a:t>Verksamhetens förmåga till spridning av kunskap om data, risker och inträffade skador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sv-SE" sz="1200" b="0" dirty="0">
                          <a:solidFill>
                            <a:schemeClr val="tx1"/>
                          </a:solidFill>
                          <a:latin typeface="Arial" panose="020B0604020202020204" pitchFamily="34" charset="0"/>
                          <a:cs typeface="Arial" panose="020B0604020202020204" pitchFamily="34" charset="0"/>
                        </a:rPr>
                        <a:t>Ingen spridning av inträffade skador, orsaker eller risker sker då det uppfattas ge dåligt rykte.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 delar på begäran med sig av inträffade skador och orsaker till dessa, vanligen enbart till tillsynsmyndighet.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 delar på begäran med sig av kunskap om inträffade skador och orsaker till dessa.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 delar regelbundet med sig av erfarenhet och kunskap efter  inträffade skador, orsaker till dessa samt identifierade risker.</a:t>
                      </a:r>
                    </a:p>
                    <a:p>
                      <a:pPr marL="0" marR="0" lvl="0" indent="0" algn="l" defTabSz="1199441" rtl="0" eaLnBrk="1" fontAlgn="auto" latinLnBrk="0" hangingPunct="1">
                        <a:lnSpc>
                          <a:spcPct val="100000"/>
                        </a:lnSpc>
                        <a:spcBef>
                          <a:spcPts val="0"/>
                        </a:spcBef>
                        <a:spcAft>
                          <a:spcPts val="0"/>
                        </a:spcAft>
                        <a:buClrTx/>
                        <a:buSzTx/>
                        <a:buFontTx/>
                        <a:buNone/>
                        <a:tabLst/>
                        <a:defRPr/>
                      </a:pPr>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199441"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Verksamheten delar systematiskt och regelbundet med sig av data över skador, orsaker till dessa samt identifierade risker och efterfrågar liknande kunskap för egen analys.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3507054"/>
                  </a:ext>
                </a:extLst>
              </a:tr>
            </a:tbl>
          </a:graphicData>
        </a:graphic>
      </p:graphicFrame>
      <p:sp>
        <p:nvSpPr>
          <p:cNvPr id="6" name="textruta 5">
            <a:extLst>
              <a:ext uri="{FF2B5EF4-FFF2-40B4-BE49-F238E27FC236}">
                <a16:creationId xmlns:a16="http://schemas.microsoft.com/office/drawing/2014/main" id="{775F7CE3-9B4E-4821-A684-1E4EA44EBB3E}"/>
              </a:ext>
            </a:extLst>
          </p:cNvPr>
          <p:cNvSpPr txBox="1"/>
          <p:nvPr/>
        </p:nvSpPr>
        <p:spPr>
          <a:xfrm>
            <a:off x="505147" y="307980"/>
            <a:ext cx="4500000" cy="540000"/>
          </a:xfrm>
          <a:prstGeom prst="rect">
            <a:avLst/>
          </a:prstGeom>
          <a:noFill/>
          <a:ln w="19050">
            <a:solidFill>
              <a:schemeClr val="tx1"/>
            </a:solidFill>
          </a:ln>
        </p:spPr>
        <p:txBody>
          <a:bodyPr wrap="none" lIns="0" tIns="0" rIns="0" bIns="0" rtlCol="0" anchor="ctr">
            <a:noAutofit/>
          </a:bodyPr>
          <a:lstStyle/>
          <a:p>
            <a:pPr marL="176213" lvl="0" defTabSz="914400">
              <a:defRPr/>
            </a:pPr>
            <a:r>
              <a:rPr lang="sv-SE" sz="1800" b="1" dirty="0">
                <a:solidFill>
                  <a:prstClr val="black"/>
                </a:solidFill>
                <a:latin typeface="Arial" panose="020B0604020202020204" pitchFamily="34" charset="0"/>
                <a:cs typeface="Arial" panose="020B0604020202020204" pitchFamily="34" charset="0"/>
              </a:rPr>
              <a:t>6. Lärande organisation</a:t>
            </a:r>
          </a:p>
        </p:txBody>
      </p:sp>
    </p:spTree>
    <p:extLst>
      <p:ext uri="{BB962C8B-B14F-4D97-AF65-F5344CB8AC3E}">
        <p14:creationId xmlns:p14="http://schemas.microsoft.com/office/powerpoint/2010/main" val="2452190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10.xml><?xml version="1.0" encoding="utf-8"?>
<a:theme xmlns:a="http://schemas.openxmlformats.org/drawingml/2006/main" name="3_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extLst>
    <a:ext uri="{05A4C25C-085E-4340-85A3-A5531E510DB2}">
      <thm15:themeFamily xmlns:thm15="http://schemas.microsoft.com/office/thememl/2012/main" name="Löf ppt mall_Gotham-Rounded - sekretessklass" id="{15106D5E-07A5-4FDA-9ED6-53C49174E3F9}" vid="{8D158957-2D53-4C4D-8C7E-604CF7A4C20C}"/>
    </a:ext>
  </a:extLst>
</a:theme>
</file>

<file path=ppt/theme/theme11.xml><?xml version="1.0" encoding="utf-8"?>
<a:theme xmlns:a="http://schemas.openxmlformats.org/drawingml/2006/main" name="14_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12.xml><?xml version="1.0" encoding="utf-8"?>
<a:theme xmlns:a="http://schemas.openxmlformats.org/drawingml/2006/main" name="SSP-mall">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1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3.xml><?xml version="1.0" encoding="utf-8"?>
<a:theme xmlns:a="http://schemas.openxmlformats.org/drawingml/2006/main" name="5_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4.xml><?xml version="1.0" encoding="utf-8"?>
<a:theme xmlns:a="http://schemas.openxmlformats.org/drawingml/2006/main" name="6_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5.xml><?xml version="1.0" encoding="utf-8"?>
<a:theme xmlns:a="http://schemas.openxmlformats.org/drawingml/2006/main" name="9_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6.xml><?xml version="1.0" encoding="utf-8"?>
<a:theme xmlns:a="http://schemas.openxmlformats.org/drawingml/2006/main" name="13_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7.xml><?xml version="1.0" encoding="utf-8"?>
<a:theme xmlns:a="http://schemas.openxmlformats.org/drawingml/2006/main" name="8_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8.xml><?xml version="1.0" encoding="utf-8"?>
<a:theme xmlns:a="http://schemas.openxmlformats.org/drawingml/2006/main" name="1_Löf ppt mall_Gotham-Rounded">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ppt/theme/theme9.xml><?xml version="1.0" encoding="utf-8"?>
<a:theme xmlns:a="http://schemas.openxmlformats.org/drawingml/2006/main" name="2_Löf">
  <a:themeElements>
    <a:clrScheme name="LöF">
      <a:dk1>
        <a:sysClr val="windowText" lastClr="000000"/>
      </a:dk1>
      <a:lt1>
        <a:sysClr val="window" lastClr="FFFFFF"/>
      </a:lt1>
      <a:dk2>
        <a:srgbClr val="000000"/>
      </a:dk2>
      <a:lt2>
        <a:srgbClr val="FFFFFF"/>
      </a:lt2>
      <a:accent1>
        <a:srgbClr val="51AED4"/>
      </a:accent1>
      <a:accent2>
        <a:srgbClr val="D5ADDD"/>
      </a:accent2>
      <a:accent3>
        <a:srgbClr val="E6E0DB"/>
      </a:accent3>
      <a:accent4>
        <a:srgbClr val="8064A2"/>
      </a:accent4>
      <a:accent5>
        <a:srgbClr val="4BACC6"/>
      </a:accent5>
      <a:accent6>
        <a:srgbClr val="F79646"/>
      </a:accent6>
      <a:hlink>
        <a:srgbClr val="0000FF"/>
      </a:hlink>
      <a:folHlink>
        <a:srgbClr val="800080"/>
      </a:folHlink>
    </a:clrScheme>
    <a:fontScheme name="LöF">
      <a:majorFont>
        <a:latin typeface="Gotham Rounded Book"/>
        <a:ea typeface=""/>
        <a:cs typeface=""/>
      </a:majorFont>
      <a:minorFont>
        <a:latin typeface="Gotham Rounded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2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311150" indent="-311150">
          <a:buFont typeface="Gotham Rounded Book" pitchFamily="50" charset="0"/>
          <a:buChar char="–"/>
          <a:defRPr sz="2000"/>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46926395521D345A5AD1F93A152A892" ma:contentTypeVersion="1" ma:contentTypeDescription="Skapa ett nytt dokument." ma:contentTypeScope="" ma:versionID="5d96333e644c399b38f277fc0063677e">
  <xsd:schema xmlns:xsd="http://www.w3.org/2001/XMLSchema" xmlns:xs="http://www.w3.org/2001/XMLSchema" xmlns:p="http://schemas.microsoft.com/office/2006/metadata/properties" xmlns:ns1="http://schemas.microsoft.com/sharepoint/v3" targetNamespace="http://schemas.microsoft.com/office/2006/metadata/properties" ma:root="true" ma:fieldsID="1b9d74627f3e516996a07efcf71a143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malagt startdatum" ma:description="" ma:hidden="true" ma:internalName="PublishingStartDate">
      <xsd:simpleType>
        <xsd:restriction base="dms:Unknown"/>
      </xsd:simpleType>
    </xsd:element>
    <xsd:element name="PublishingExpirationDate" ma:index="9" nillable="true" ma:displayName="Schemalagt slutdatum"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2CE479-31AA-4C94-BA37-79D70023DF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2DA479-8728-4CAC-8EB9-65C7219AEA9F}">
  <ds:schemaRefs>
    <ds:schemaRef ds:uri="http://purl.org/dc/dcmitype/"/>
    <ds:schemaRef ds:uri="http://schemas.microsoft.com/office/infopath/2007/PartnerControls"/>
    <ds:schemaRef ds:uri="http://purl.org/dc/elements/1.1/"/>
    <ds:schemaRef ds:uri="http://schemas.microsoft.com/office/2006/metadata/properties"/>
    <ds:schemaRef ds:uri="http://schemas.microsoft.com/sharepoint/v3"/>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0B78A5E-23F0-4C7F-A6E0-D8875BE6BD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 Infomöte 2015-06-11</Template>
  <TotalTime>2839</TotalTime>
  <Words>3227</Words>
  <Application>Microsoft Office PowerPoint</Application>
  <PresentationFormat>Anpassad</PresentationFormat>
  <Paragraphs>276</Paragraphs>
  <Slides>13</Slides>
  <Notes>1</Notes>
  <HiddenSlides>0</HiddenSlides>
  <MMClips>0</MMClips>
  <ScaleCrop>false</ScaleCrop>
  <HeadingPairs>
    <vt:vector size="6" baseType="variant">
      <vt:variant>
        <vt:lpstr>Använt teckensnitt</vt:lpstr>
      </vt:variant>
      <vt:variant>
        <vt:i4>5</vt:i4>
      </vt:variant>
      <vt:variant>
        <vt:lpstr>Tema</vt:lpstr>
      </vt:variant>
      <vt:variant>
        <vt:i4>12</vt:i4>
      </vt:variant>
      <vt:variant>
        <vt:lpstr>Bildrubriker</vt:lpstr>
      </vt:variant>
      <vt:variant>
        <vt:i4>13</vt:i4>
      </vt:variant>
    </vt:vector>
  </HeadingPairs>
  <TitlesOfParts>
    <vt:vector size="30" baseType="lpstr">
      <vt:lpstr>Arial</vt:lpstr>
      <vt:lpstr>Calibri</vt:lpstr>
      <vt:lpstr>Gotham Rounded Book</vt:lpstr>
      <vt:lpstr>Gotham Rounded Medium</vt:lpstr>
      <vt:lpstr>Times New Roman</vt:lpstr>
      <vt:lpstr>Löf</vt:lpstr>
      <vt:lpstr>1_Löf</vt:lpstr>
      <vt:lpstr>5_Löf</vt:lpstr>
      <vt:lpstr>6_Löf</vt:lpstr>
      <vt:lpstr>9_Löf</vt:lpstr>
      <vt:lpstr>13_Löf</vt:lpstr>
      <vt:lpstr>8_Löf</vt:lpstr>
      <vt:lpstr>1_Löf ppt mall_Gotham-Rounded</vt:lpstr>
      <vt:lpstr>2_Löf</vt:lpstr>
      <vt:lpstr>3_Löf</vt:lpstr>
      <vt:lpstr>14_Löf</vt:lpstr>
      <vt:lpstr>SSP-mall</vt:lpstr>
      <vt:lpstr>Säkerhetskulturtrappan 2.0</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UTVÄRDERINGSBLAD </vt:lpstr>
      <vt:lpstr>HANDLINGSPLAN</vt:lpstr>
      <vt:lpstr>Säkerhetskulturtrappan och hse-frågor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Skadeförebyggande –</dc:title>
  <dc:creator>Pelle Gustafson</dc:creator>
  <cp:lastModifiedBy>Marita Danielsson</cp:lastModifiedBy>
  <cp:revision>600</cp:revision>
  <dcterms:created xsi:type="dcterms:W3CDTF">2015-06-10T11:35:14Z</dcterms:created>
  <dcterms:modified xsi:type="dcterms:W3CDTF">2025-05-20T14:14:24Z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0x010100246926395521D345A5AD1F93A152A892</vt:lpwstr>
  </property>
</Properties>
</file>